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4"/>
  </p:notes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Lst>
  <p:sldSz cx="9144000" cy="5143500" type="screen16x9"/>
  <p:notesSz cx="6858000" cy="9144000"/>
  <p:defaultTextStyle>
    <a:defPPr>
      <a:defRPr lang="zh-CN"/>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微软雅黑" panose="020B0503020204020204" pitchFamily="34" charset="-122"/>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微软雅黑" panose="020B0503020204020204" pitchFamily="34" charset="-122"/>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微软雅黑" panose="020B0503020204020204" pitchFamily="34" charset="-122"/>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微软雅黑" panose="020B0503020204020204" pitchFamily="34" charset="-122"/>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60" autoAdjust="0"/>
  </p:normalViewPr>
  <p:slideViewPr>
    <p:cSldViewPr snapToGrid="0" showGuides="1">
      <p:cViewPr varScale="1">
        <p:scale>
          <a:sx n="104" d="100"/>
          <a:sy n="104" d="100"/>
        </p:scale>
        <p:origin x="854" y="67"/>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BD985-D192-4E21-BEFC-6C8D4009B8A0}"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D52C9-365F-4FD5-B40A-3AA14797C9A8}" type="slidenum">
              <a:rPr lang="zh-CN" altLang="en-US" smtClean="0"/>
              <a:t>‹#›</a:t>
            </a:fld>
            <a:endParaRPr lang="zh-CN" altLang="en-US"/>
          </a:p>
        </p:txBody>
      </p:sp>
    </p:spTree>
    <p:extLst>
      <p:ext uri="{BB962C8B-B14F-4D97-AF65-F5344CB8AC3E}">
        <p14:creationId xmlns:p14="http://schemas.microsoft.com/office/powerpoint/2010/main" val="187195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537D52C9-365F-4FD5-B40A-3AA14797C9A8}" type="slidenum">
              <a:rPr lang="zh-CN" altLang="en-US" smtClean="0"/>
              <a:t>1</a:t>
            </a:fld>
            <a:endParaRPr lang="zh-CN" altLang="en-US"/>
          </a:p>
        </p:txBody>
      </p:sp>
    </p:spTree>
    <p:extLst>
      <p:ext uri="{BB962C8B-B14F-4D97-AF65-F5344CB8AC3E}">
        <p14:creationId xmlns:p14="http://schemas.microsoft.com/office/powerpoint/2010/main" val="73359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537D52C9-365F-4FD5-B40A-3AA14797C9A8}" type="slidenum">
              <a:rPr lang="zh-CN" altLang="en-US" smtClean="0"/>
              <a:t>6</a:t>
            </a:fld>
            <a:endParaRPr lang="zh-CN" altLang="en-US"/>
          </a:p>
        </p:txBody>
      </p:sp>
    </p:spTree>
    <p:extLst>
      <p:ext uri="{BB962C8B-B14F-4D97-AF65-F5344CB8AC3E}">
        <p14:creationId xmlns:p14="http://schemas.microsoft.com/office/powerpoint/2010/main" val="243042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537D52C9-365F-4FD5-B40A-3AA14797C9A8}" type="slidenum">
              <a:rPr lang="zh-CN" altLang="en-US" smtClean="0"/>
              <a:t>12</a:t>
            </a:fld>
            <a:endParaRPr lang="zh-CN" altLang="en-US"/>
          </a:p>
        </p:txBody>
      </p:sp>
    </p:spTree>
    <p:extLst>
      <p:ext uri="{BB962C8B-B14F-4D97-AF65-F5344CB8AC3E}">
        <p14:creationId xmlns:p14="http://schemas.microsoft.com/office/powerpoint/2010/main" val="23593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537D52C9-365F-4FD5-B40A-3AA14797C9A8}" type="slidenum">
              <a:rPr lang="zh-CN" altLang="en-US" smtClean="0"/>
              <a:t>17</a:t>
            </a:fld>
            <a:endParaRPr lang="zh-CN" altLang="en-US"/>
          </a:p>
        </p:txBody>
      </p:sp>
    </p:spTree>
    <p:extLst>
      <p:ext uri="{BB962C8B-B14F-4D97-AF65-F5344CB8AC3E}">
        <p14:creationId xmlns:p14="http://schemas.microsoft.com/office/powerpoint/2010/main" val="229443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7D52C9-365F-4FD5-B40A-3AA14797C9A8}" type="slidenum">
              <a:rPr lang="zh-CN" altLang="en-US" smtClean="0"/>
              <a:t>18</a:t>
            </a:fld>
            <a:endParaRPr lang="zh-CN" altLang="en-US"/>
          </a:p>
        </p:txBody>
      </p:sp>
    </p:spTree>
    <p:extLst>
      <p:ext uri="{BB962C8B-B14F-4D97-AF65-F5344CB8AC3E}">
        <p14:creationId xmlns:p14="http://schemas.microsoft.com/office/powerpoint/2010/main" val="1630282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b="1219"/>
          <a:stretch>
            <a:fillRect/>
          </a:stretch>
        </p:blipFill>
        <p:spPr bwMode="auto">
          <a:xfrm>
            <a:off x="0" y="0"/>
            <a:ext cx="91440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01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129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058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79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624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742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811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r="20757" b="20563"/>
          <a:stretch>
            <a:fillRect/>
          </a:stretch>
        </p:blipFill>
        <p:spPr bwMode="auto">
          <a:xfrm>
            <a:off x="0" y="0"/>
            <a:ext cx="91567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p:cNvPicPr>
          <p:nvPr userDrawn="1"/>
        </p:nvPicPr>
        <p:blipFill>
          <a:blip r:embed="rId3">
            <a:extLst>
              <a:ext uri="{28A0092B-C50C-407E-A947-70E740481C1C}">
                <a14:useLocalDpi xmlns:a14="http://schemas.microsoft.com/office/drawing/2010/main" val="0"/>
              </a:ext>
            </a:extLst>
          </a:blip>
          <a:srcRect l="20758" r="55136" b="20905"/>
          <a:stretch>
            <a:fillRect/>
          </a:stretch>
        </p:blipFill>
        <p:spPr bwMode="auto">
          <a:xfrm>
            <a:off x="0" y="0"/>
            <a:ext cx="278606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58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r="20757" b="20563"/>
          <a:stretch>
            <a:fillRect/>
          </a:stretch>
        </p:blipFill>
        <p:spPr bwMode="auto">
          <a:xfrm>
            <a:off x="0" y="0"/>
            <a:ext cx="91567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212725"/>
            <a:ext cx="319088" cy="60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Tree>
    <p:extLst>
      <p:ext uri="{BB962C8B-B14F-4D97-AF65-F5344CB8AC3E}">
        <p14:creationId xmlns:p14="http://schemas.microsoft.com/office/powerpoint/2010/main" val="309803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0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835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61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958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7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352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ea typeface="+mn-ea"/>
              </a:defRPr>
            </a:lvl1pPr>
          </a:lstStyle>
          <a:p>
            <a:pPr>
              <a:defRPr/>
            </a:pPr>
            <a:fld id="{FFE83149-4B71-4233-96E6-679B707BCD76}" type="datetimeFigureOut">
              <a:rPr lang="zh-CN" altLang="en-US"/>
              <a:pPr>
                <a:defRPr/>
              </a:pPr>
              <a:t>2016/11/6</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ea typeface="+mn-ea"/>
              </a:defRPr>
            </a:lvl1pPr>
          </a:lstStyle>
          <a:p>
            <a:pPr>
              <a:defRPr/>
            </a:pPr>
            <a:fld id="{B921DE3D-60EF-463A-92C3-36F1E8C57AF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造字工房俊雅锐宋体验版常规体" pitchFamily="50"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5FC8CF30-C9F5-449B-9095-10E09885ACC6}"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2016/11/6</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370F3CAC-6F67-4F8C-A210-BA41BAA01332}"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1241802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4"/>
          <p:cNvSpPr>
            <a:spLocks noChangeArrowheads="1"/>
          </p:cNvSpPr>
          <p:nvPr/>
        </p:nvSpPr>
        <p:spPr bwMode="auto">
          <a:xfrm>
            <a:off x="3391807" y="2084614"/>
            <a:ext cx="57521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400" i="1" dirty="0">
                <a:solidFill>
                  <a:schemeClr val="accent1"/>
                </a:solidFill>
                <a:latin typeface="造字工房俊雅锐宋体验版常规体" pitchFamily="50" charset="-122"/>
                <a:ea typeface="造字工房俊雅锐宋体验版常规体" pitchFamily="50" charset="-122"/>
              </a:rPr>
              <a:t>竞聘述职</a:t>
            </a:r>
            <a:r>
              <a:rPr lang="zh-CN" altLang="en-US" sz="4400" i="1" dirty="0" smtClean="0">
                <a:solidFill>
                  <a:schemeClr val="accent1"/>
                </a:solidFill>
                <a:latin typeface="造字工房俊雅锐宋体验版常规体" pitchFamily="50" charset="-122"/>
                <a:ea typeface="造字工房俊雅锐宋体验版常规体" pitchFamily="50" charset="-122"/>
              </a:rPr>
              <a:t>报告模板</a:t>
            </a:r>
            <a:endParaRPr lang="zh-CN" altLang="en-US" sz="4400" i="1" dirty="0">
              <a:solidFill>
                <a:schemeClr val="accent1"/>
              </a:solidFill>
              <a:latin typeface="造字工房俊雅锐宋体验版常规体" pitchFamily="50" charset="-122"/>
              <a:ea typeface="造字工房俊雅锐宋体验版常规体" pitchFamily="50" charset="-122"/>
            </a:endParaRPr>
          </a:p>
        </p:txBody>
      </p:sp>
      <p:sp>
        <p:nvSpPr>
          <p:cNvPr id="6148" name="矩形 9"/>
          <p:cNvSpPr>
            <a:spLocks noChangeArrowheads="1"/>
          </p:cNvSpPr>
          <p:nvPr/>
        </p:nvSpPr>
        <p:spPr bwMode="auto">
          <a:xfrm>
            <a:off x="4431165" y="2854055"/>
            <a:ext cx="367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dirty="0">
                <a:solidFill>
                  <a:schemeClr val="bg1"/>
                </a:solidFill>
                <a:latin typeface="造字工房俊雅锐宋体验版常规体" pitchFamily="50" charset="-122"/>
                <a:ea typeface="造字工房俊雅锐宋体验版常规体" pitchFamily="50" charset="-122"/>
              </a:rPr>
              <a:t>REPORT POWERPOINT</a:t>
            </a:r>
            <a:endParaRPr lang="zh-CN" altLang="en-US" sz="2400" i="1" dirty="0">
              <a:solidFill>
                <a:schemeClr val="bg1"/>
              </a:solidFill>
              <a:latin typeface="造字工房俊雅锐宋体验版常规体" pitchFamily="50" charset="-122"/>
              <a:ea typeface="造字工房俊雅锐宋体验版常规体" pitchFamily="5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03.</a:t>
            </a:r>
            <a:r>
              <a:rPr lang="zh-CN" altLang="en-US" sz="2400" i="1">
                <a:solidFill>
                  <a:srgbClr val="DA1F2A"/>
                </a:solidFill>
                <a:latin typeface="造字工房俊雅锐宋体验版常规体" pitchFamily="50" charset="-122"/>
                <a:ea typeface="造字工房俊雅锐宋体验版常规体" pitchFamily="50" charset="-122"/>
              </a:rPr>
              <a:t>竞聘优势</a:t>
            </a:r>
          </a:p>
        </p:txBody>
      </p:sp>
      <p:sp>
        <p:nvSpPr>
          <p:cNvPr id="15363" name="TextBox 7"/>
          <p:cNvSpPr txBox="1">
            <a:spLocks noChangeArrowheads="1"/>
          </p:cNvSpPr>
          <p:nvPr/>
        </p:nvSpPr>
        <p:spPr bwMode="auto">
          <a:xfrm>
            <a:off x="6075363" y="1607570"/>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5364" name="TextBox 6"/>
          <p:cNvSpPr txBox="1">
            <a:spLocks noChangeArrowheads="1"/>
          </p:cNvSpPr>
          <p:nvPr/>
        </p:nvSpPr>
        <p:spPr bwMode="auto">
          <a:xfrm>
            <a:off x="6075363" y="1407545"/>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5365" name="TextBox 7"/>
          <p:cNvSpPr txBox="1">
            <a:spLocks noChangeArrowheads="1"/>
          </p:cNvSpPr>
          <p:nvPr/>
        </p:nvSpPr>
        <p:spPr bwMode="auto">
          <a:xfrm>
            <a:off x="6075363" y="2895032"/>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5366" name="TextBox 6"/>
          <p:cNvSpPr txBox="1">
            <a:spLocks noChangeArrowheads="1"/>
          </p:cNvSpPr>
          <p:nvPr/>
        </p:nvSpPr>
        <p:spPr bwMode="auto">
          <a:xfrm>
            <a:off x="6075363" y="2695007"/>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5367" name="TextBox 7"/>
          <p:cNvSpPr txBox="1">
            <a:spLocks noChangeArrowheads="1"/>
          </p:cNvSpPr>
          <p:nvPr/>
        </p:nvSpPr>
        <p:spPr bwMode="auto">
          <a:xfrm>
            <a:off x="1120775" y="1607570"/>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5368" name="TextBox 6"/>
          <p:cNvSpPr txBox="1">
            <a:spLocks noChangeArrowheads="1"/>
          </p:cNvSpPr>
          <p:nvPr/>
        </p:nvSpPr>
        <p:spPr bwMode="auto">
          <a:xfrm>
            <a:off x="1592263" y="1407545"/>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5369" name="TextBox 7"/>
          <p:cNvSpPr txBox="1">
            <a:spLocks noChangeArrowheads="1"/>
          </p:cNvSpPr>
          <p:nvPr/>
        </p:nvSpPr>
        <p:spPr bwMode="auto">
          <a:xfrm>
            <a:off x="1120775" y="2895032"/>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5370" name="TextBox 6"/>
          <p:cNvSpPr txBox="1">
            <a:spLocks noChangeArrowheads="1"/>
          </p:cNvSpPr>
          <p:nvPr/>
        </p:nvSpPr>
        <p:spPr bwMode="auto">
          <a:xfrm>
            <a:off x="1592263" y="2695007"/>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61" name="矩形 60"/>
          <p:cNvSpPr/>
          <p:nvPr/>
        </p:nvSpPr>
        <p:spPr>
          <a:xfrm>
            <a:off x="3482975" y="1174182"/>
            <a:ext cx="1089025" cy="1087438"/>
          </a:xfrm>
          <a:prstGeom prst="rect">
            <a:avLst/>
          </a:prstGeom>
          <a:noFill/>
          <a:ln w="3810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62" name="Group 3"/>
          <p:cNvGrpSpPr/>
          <p:nvPr/>
        </p:nvGrpSpPr>
        <p:grpSpPr>
          <a:xfrm>
            <a:off x="3758760" y="1448784"/>
            <a:ext cx="537921" cy="537921"/>
            <a:chOff x="3771900" y="2098675"/>
            <a:chExt cx="392113" cy="392113"/>
          </a:xfrm>
          <a:solidFill>
            <a:srgbClr val="DA1F2A"/>
          </a:solidFill>
        </p:grpSpPr>
        <p:sp>
          <p:nvSpPr>
            <p:cNvPr id="63" name="Freeform 6"/>
            <p:cNvSpPr>
              <a:spLocks/>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64"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65" name="Freeform 8"/>
            <p:cNvSpPr>
              <a:spLocks/>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66" name="Freeform 9"/>
            <p:cNvSpPr>
              <a:spLocks/>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67"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68" name="Freeform 11"/>
            <p:cNvSpPr>
              <a:spLocks/>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sp>
        <p:nvSpPr>
          <p:cNvPr id="70" name="矩形 69"/>
          <p:cNvSpPr/>
          <p:nvPr/>
        </p:nvSpPr>
        <p:spPr>
          <a:xfrm>
            <a:off x="4670425" y="1183707"/>
            <a:ext cx="1089025" cy="1087438"/>
          </a:xfrm>
          <a:prstGeom prst="rect">
            <a:avLst/>
          </a:prstGeom>
          <a:noFill/>
          <a:ln w="3810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71" name="Group 14"/>
          <p:cNvGrpSpPr/>
          <p:nvPr/>
        </p:nvGrpSpPr>
        <p:grpSpPr>
          <a:xfrm>
            <a:off x="4907777" y="1428126"/>
            <a:ext cx="614144" cy="598900"/>
            <a:chOff x="4592638" y="2076450"/>
            <a:chExt cx="447675" cy="436563"/>
          </a:xfrm>
          <a:solidFill>
            <a:srgbClr val="DA1F2A"/>
          </a:solidFill>
        </p:grpSpPr>
        <p:sp>
          <p:nvSpPr>
            <p:cNvPr id="72" name="Freeform 15"/>
            <p:cNvSpPr>
              <a:spLocks noEditPoints="1"/>
            </p:cNvSpPr>
            <p:nvPr/>
          </p:nvSpPr>
          <p:spPr bwMode="auto">
            <a:xfrm>
              <a:off x="4656138" y="2076450"/>
              <a:ext cx="295275" cy="295275"/>
            </a:xfrm>
            <a:custGeom>
              <a:avLst/>
              <a:gdLst>
                <a:gd name="T0" fmla="*/ 4 w 385"/>
                <a:gd name="T1" fmla="*/ 249 h 385"/>
                <a:gd name="T2" fmla="*/ 4 w 385"/>
                <a:gd name="T3" fmla="*/ 234 h 385"/>
                <a:gd name="T4" fmla="*/ 48 w 385"/>
                <a:gd name="T5" fmla="*/ 189 h 385"/>
                <a:gd name="T6" fmla="*/ 64 w 385"/>
                <a:gd name="T7" fmla="*/ 189 h 385"/>
                <a:gd name="T8" fmla="*/ 195 w 385"/>
                <a:gd name="T9" fmla="*/ 321 h 385"/>
                <a:gd name="T10" fmla="*/ 195 w 385"/>
                <a:gd name="T11" fmla="*/ 336 h 385"/>
                <a:gd name="T12" fmla="*/ 151 w 385"/>
                <a:gd name="T13" fmla="*/ 381 h 385"/>
                <a:gd name="T14" fmla="*/ 135 w 385"/>
                <a:gd name="T15" fmla="*/ 381 h 385"/>
                <a:gd name="T16" fmla="*/ 4 w 385"/>
                <a:gd name="T17" fmla="*/ 249 h 385"/>
                <a:gd name="T18" fmla="*/ 320 w 385"/>
                <a:gd name="T19" fmla="*/ 196 h 385"/>
                <a:gd name="T20" fmla="*/ 336 w 385"/>
                <a:gd name="T21" fmla="*/ 196 h 385"/>
                <a:gd name="T22" fmla="*/ 381 w 385"/>
                <a:gd name="T23" fmla="*/ 151 h 385"/>
                <a:gd name="T24" fmla="*/ 381 w 385"/>
                <a:gd name="T25" fmla="*/ 135 h 385"/>
                <a:gd name="T26" fmla="*/ 249 w 385"/>
                <a:gd name="T27" fmla="*/ 4 h 385"/>
                <a:gd name="T28" fmla="*/ 234 w 385"/>
                <a:gd name="T29" fmla="*/ 4 h 385"/>
                <a:gd name="T30" fmla="*/ 189 w 385"/>
                <a:gd name="T31" fmla="*/ 49 h 385"/>
                <a:gd name="T32" fmla="*/ 189 w 385"/>
                <a:gd name="T33" fmla="*/ 64 h 385"/>
                <a:gd name="T34" fmla="*/ 320 w 385"/>
                <a:gd name="T35" fmla="*/ 1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85">
                  <a:moveTo>
                    <a:pt x="4" y="249"/>
                  </a:moveTo>
                  <a:cubicBezTo>
                    <a:pt x="0" y="245"/>
                    <a:pt x="0" y="238"/>
                    <a:pt x="4" y="234"/>
                  </a:cubicBezTo>
                  <a:cubicBezTo>
                    <a:pt x="48" y="189"/>
                    <a:pt x="48" y="189"/>
                    <a:pt x="48" y="189"/>
                  </a:cubicBezTo>
                  <a:cubicBezTo>
                    <a:pt x="52" y="185"/>
                    <a:pt x="59" y="185"/>
                    <a:pt x="64" y="189"/>
                  </a:cubicBezTo>
                  <a:cubicBezTo>
                    <a:pt x="195" y="321"/>
                    <a:pt x="195" y="321"/>
                    <a:pt x="195" y="321"/>
                  </a:cubicBezTo>
                  <a:cubicBezTo>
                    <a:pt x="199" y="325"/>
                    <a:pt x="199" y="332"/>
                    <a:pt x="195" y="336"/>
                  </a:cubicBezTo>
                  <a:cubicBezTo>
                    <a:pt x="151" y="381"/>
                    <a:pt x="151" y="381"/>
                    <a:pt x="151" y="381"/>
                  </a:cubicBezTo>
                  <a:cubicBezTo>
                    <a:pt x="147" y="385"/>
                    <a:pt x="140" y="385"/>
                    <a:pt x="135" y="381"/>
                  </a:cubicBezTo>
                  <a:lnTo>
                    <a:pt x="4" y="249"/>
                  </a:lnTo>
                  <a:close/>
                  <a:moveTo>
                    <a:pt x="320" y="196"/>
                  </a:moveTo>
                  <a:cubicBezTo>
                    <a:pt x="325" y="200"/>
                    <a:pt x="332" y="200"/>
                    <a:pt x="336" y="196"/>
                  </a:cubicBezTo>
                  <a:cubicBezTo>
                    <a:pt x="381" y="151"/>
                    <a:pt x="381" y="151"/>
                    <a:pt x="381" y="151"/>
                  </a:cubicBezTo>
                  <a:cubicBezTo>
                    <a:pt x="385" y="147"/>
                    <a:pt x="385" y="140"/>
                    <a:pt x="381" y="135"/>
                  </a:cubicBezTo>
                  <a:cubicBezTo>
                    <a:pt x="249" y="4"/>
                    <a:pt x="249" y="4"/>
                    <a:pt x="249" y="4"/>
                  </a:cubicBezTo>
                  <a:cubicBezTo>
                    <a:pt x="245" y="0"/>
                    <a:pt x="238" y="0"/>
                    <a:pt x="234" y="4"/>
                  </a:cubicBezTo>
                  <a:cubicBezTo>
                    <a:pt x="189" y="49"/>
                    <a:pt x="189" y="49"/>
                    <a:pt x="189" y="49"/>
                  </a:cubicBezTo>
                  <a:cubicBezTo>
                    <a:pt x="185" y="53"/>
                    <a:pt x="185" y="60"/>
                    <a:pt x="189" y="64"/>
                  </a:cubicBezTo>
                  <a:lnTo>
                    <a:pt x="320" y="196"/>
                  </a:ln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73" name="Freeform 16"/>
            <p:cNvSpPr>
              <a:spLocks/>
            </p:cNvSpPr>
            <p:nvPr/>
          </p:nvSpPr>
          <p:spPr bwMode="auto">
            <a:xfrm>
              <a:off x="4724400" y="2144713"/>
              <a:ext cx="315913" cy="315913"/>
            </a:xfrm>
            <a:custGeom>
              <a:avLst/>
              <a:gdLst>
                <a:gd name="T0" fmla="*/ 406 w 411"/>
                <a:gd name="T1" fmla="*/ 359 h 411"/>
                <a:gd name="T2" fmla="*/ 223 w 411"/>
                <a:gd name="T3" fmla="*/ 175 h 411"/>
                <a:gd name="T4" fmla="*/ 207 w 411"/>
                <a:gd name="T5" fmla="*/ 175 h 411"/>
                <a:gd name="T6" fmla="*/ 205 w 411"/>
                <a:gd name="T7" fmla="*/ 177 h 411"/>
                <a:gd name="T8" fmla="*/ 172 w 411"/>
                <a:gd name="T9" fmla="*/ 144 h 411"/>
                <a:gd name="T10" fmla="*/ 202 w 411"/>
                <a:gd name="T11" fmla="*/ 114 h 411"/>
                <a:gd name="T12" fmla="*/ 202 w 411"/>
                <a:gd name="T13" fmla="*/ 98 h 411"/>
                <a:gd name="T14" fmla="*/ 108 w 411"/>
                <a:gd name="T15" fmla="*/ 4 h 411"/>
                <a:gd name="T16" fmla="*/ 93 w 411"/>
                <a:gd name="T17" fmla="*/ 4 h 411"/>
                <a:gd name="T18" fmla="*/ 4 w 411"/>
                <a:gd name="T19" fmla="*/ 93 h 411"/>
                <a:gd name="T20" fmla="*/ 4 w 411"/>
                <a:gd name="T21" fmla="*/ 108 h 411"/>
                <a:gd name="T22" fmla="*/ 98 w 411"/>
                <a:gd name="T23" fmla="*/ 203 h 411"/>
                <a:gd name="T24" fmla="*/ 114 w 411"/>
                <a:gd name="T25" fmla="*/ 203 h 411"/>
                <a:gd name="T26" fmla="*/ 144 w 411"/>
                <a:gd name="T27" fmla="*/ 172 h 411"/>
                <a:gd name="T28" fmla="*/ 177 w 411"/>
                <a:gd name="T29" fmla="*/ 205 h 411"/>
                <a:gd name="T30" fmla="*/ 175 w 411"/>
                <a:gd name="T31" fmla="*/ 207 h 411"/>
                <a:gd name="T32" fmla="*/ 175 w 411"/>
                <a:gd name="T33" fmla="*/ 223 h 411"/>
                <a:gd name="T34" fmla="*/ 359 w 411"/>
                <a:gd name="T35" fmla="*/ 406 h 411"/>
                <a:gd name="T36" fmla="*/ 374 w 411"/>
                <a:gd name="T37" fmla="*/ 406 h 411"/>
                <a:gd name="T38" fmla="*/ 406 w 411"/>
                <a:gd name="T39" fmla="*/ 374 h 411"/>
                <a:gd name="T40" fmla="*/ 406 w 411"/>
                <a:gd name="T41" fmla="*/ 35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411">
                  <a:moveTo>
                    <a:pt x="406" y="359"/>
                  </a:moveTo>
                  <a:cubicBezTo>
                    <a:pt x="223" y="175"/>
                    <a:pt x="223" y="175"/>
                    <a:pt x="223" y="175"/>
                  </a:cubicBezTo>
                  <a:cubicBezTo>
                    <a:pt x="219" y="171"/>
                    <a:pt x="212" y="171"/>
                    <a:pt x="207" y="175"/>
                  </a:cubicBezTo>
                  <a:cubicBezTo>
                    <a:pt x="205" y="177"/>
                    <a:pt x="205" y="177"/>
                    <a:pt x="205" y="177"/>
                  </a:cubicBezTo>
                  <a:cubicBezTo>
                    <a:pt x="172" y="144"/>
                    <a:pt x="172" y="144"/>
                    <a:pt x="172" y="144"/>
                  </a:cubicBezTo>
                  <a:cubicBezTo>
                    <a:pt x="202" y="114"/>
                    <a:pt x="202" y="114"/>
                    <a:pt x="202" y="114"/>
                  </a:cubicBezTo>
                  <a:cubicBezTo>
                    <a:pt x="207" y="109"/>
                    <a:pt x="207" y="102"/>
                    <a:pt x="202" y="98"/>
                  </a:cubicBezTo>
                  <a:cubicBezTo>
                    <a:pt x="108" y="4"/>
                    <a:pt x="108" y="4"/>
                    <a:pt x="108" y="4"/>
                  </a:cubicBezTo>
                  <a:cubicBezTo>
                    <a:pt x="104" y="0"/>
                    <a:pt x="97" y="0"/>
                    <a:pt x="93" y="4"/>
                  </a:cubicBezTo>
                  <a:cubicBezTo>
                    <a:pt x="4" y="93"/>
                    <a:pt x="4" y="93"/>
                    <a:pt x="4" y="93"/>
                  </a:cubicBezTo>
                  <a:cubicBezTo>
                    <a:pt x="0" y="97"/>
                    <a:pt x="0" y="104"/>
                    <a:pt x="4" y="108"/>
                  </a:cubicBezTo>
                  <a:cubicBezTo>
                    <a:pt x="98" y="203"/>
                    <a:pt x="98" y="203"/>
                    <a:pt x="98" y="203"/>
                  </a:cubicBezTo>
                  <a:cubicBezTo>
                    <a:pt x="102" y="207"/>
                    <a:pt x="109" y="207"/>
                    <a:pt x="114" y="203"/>
                  </a:cubicBezTo>
                  <a:cubicBezTo>
                    <a:pt x="144" y="172"/>
                    <a:pt x="144" y="172"/>
                    <a:pt x="144" y="172"/>
                  </a:cubicBezTo>
                  <a:cubicBezTo>
                    <a:pt x="177" y="205"/>
                    <a:pt x="177" y="205"/>
                    <a:pt x="177" y="205"/>
                  </a:cubicBezTo>
                  <a:cubicBezTo>
                    <a:pt x="175" y="207"/>
                    <a:pt x="175" y="207"/>
                    <a:pt x="175" y="207"/>
                  </a:cubicBezTo>
                  <a:cubicBezTo>
                    <a:pt x="171" y="212"/>
                    <a:pt x="171" y="219"/>
                    <a:pt x="175" y="223"/>
                  </a:cubicBezTo>
                  <a:cubicBezTo>
                    <a:pt x="359" y="406"/>
                    <a:pt x="359" y="406"/>
                    <a:pt x="359" y="406"/>
                  </a:cubicBezTo>
                  <a:cubicBezTo>
                    <a:pt x="363" y="411"/>
                    <a:pt x="370" y="411"/>
                    <a:pt x="374" y="406"/>
                  </a:cubicBezTo>
                  <a:cubicBezTo>
                    <a:pt x="406" y="374"/>
                    <a:pt x="406" y="374"/>
                    <a:pt x="406" y="374"/>
                  </a:cubicBezTo>
                  <a:cubicBezTo>
                    <a:pt x="411" y="370"/>
                    <a:pt x="411" y="363"/>
                    <a:pt x="406" y="359"/>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74" name="Freeform 17"/>
            <p:cNvSpPr>
              <a:spLocks/>
            </p:cNvSpPr>
            <p:nvPr/>
          </p:nvSpPr>
          <p:spPr bwMode="auto">
            <a:xfrm>
              <a:off x="4592638" y="2468563"/>
              <a:ext cx="244475" cy="44450"/>
            </a:xfrm>
            <a:custGeom>
              <a:avLst/>
              <a:gdLst>
                <a:gd name="T0" fmla="*/ 306 w 318"/>
                <a:gd name="T1" fmla="*/ 0 h 57"/>
                <a:gd name="T2" fmla="*/ 12 w 318"/>
                <a:gd name="T3" fmla="*/ 0 h 57"/>
                <a:gd name="T4" fmla="*/ 0 w 318"/>
                <a:gd name="T5" fmla="*/ 12 h 57"/>
                <a:gd name="T6" fmla="*/ 0 w 318"/>
                <a:gd name="T7" fmla="*/ 45 h 57"/>
                <a:gd name="T8" fmla="*/ 12 w 318"/>
                <a:gd name="T9" fmla="*/ 57 h 57"/>
                <a:gd name="T10" fmla="*/ 306 w 318"/>
                <a:gd name="T11" fmla="*/ 57 h 57"/>
                <a:gd name="T12" fmla="*/ 318 w 318"/>
                <a:gd name="T13" fmla="*/ 45 h 57"/>
                <a:gd name="T14" fmla="*/ 318 w 318"/>
                <a:gd name="T15" fmla="*/ 12 h 57"/>
                <a:gd name="T16" fmla="*/ 306 w 318"/>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57">
                  <a:moveTo>
                    <a:pt x="306" y="0"/>
                  </a:moveTo>
                  <a:cubicBezTo>
                    <a:pt x="12" y="0"/>
                    <a:pt x="12" y="0"/>
                    <a:pt x="12" y="0"/>
                  </a:cubicBezTo>
                  <a:cubicBezTo>
                    <a:pt x="5" y="0"/>
                    <a:pt x="0" y="6"/>
                    <a:pt x="0" y="12"/>
                  </a:cubicBezTo>
                  <a:cubicBezTo>
                    <a:pt x="0" y="45"/>
                    <a:pt x="0" y="45"/>
                    <a:pt x="0" y="45"/>
                  </a:cubicBezTo>
                  <a:cubicBezTo>
                    <a:pt x="0" y="52"/>
                    <a:pt x="5" y="57"/>
                    <a:pt x="12" y="57"/>
                  </a:cubicBezTo>
                  <a:cubicBezTo>
                    <a:pt x="306" y="57"/>
                    <a:pt x="306" y="57"/>
                    <a:pt x="306" y="57"/>
                  </a:cubicBezTo>
                  <a:cubicBezTo>
                    <a:pt x="313" y="57"/>
                    <a:pt x="318" y="52"/>
                    <a:pt x="318" y="45"/>
                  </a:cubicBezTo>
                  <a:cubicBezTo>
                    <a:pt x="318" y="12"/>
                    <a:pt x="318" y="12"/>
                    <a:pt x="318" y="12"/>
                  </a:cubicBezTo>
                  <a:cubicBezTo>
                    <a:pt x="318" y="6"/>
                    <a:pt x="313" y="0"/>
                    <a:pt x="306" y="0"/>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sp>
        <p:nvSpPr>
          <p:cNvPr id="76" name="矩形 75"/>
          <p:cNvSpPr/>
          <p:nvPr/>
        </p:nvSpPr>
        <p:spPr>
          <a:xfrm>
            <a:off x="3482975" y="2404495"/>
            <a:ext cx="1089025" cy="1087437"/>
          </a:xfrm>
          <a:prstGeom prst="rect">
            <a:avLst/>
          </a:prstGeom>
          <a:noFill/>
          <a:ln w="3810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77" name="Group 242"/>
          <p:cNvGrpSpPr/>
          <p:nvPr/>
        </p:nvGrpSpPr>
        <p:grpSpPr>
          <a:xfrm>
            <a:off x="3736896" y="2675533"/>
            <a:ext cx="614144" cy="468231"/>
            <a:chOff x="2908300" y="2946400"/>
            <a:chExt cx="447675" cy="341313"/>
          </a:xfrm>
          <a:solidFill>
            <a:srgbClr val="DA1F2A"/>
          </a:solidFill>
        </p:grpSpPr>
        <p:sp>
          <p:nvSpPr>
            <p:cNvPr id="78" name="Freeform 227"/>
            <p:cNvSpPr>
              <a:spLocks/>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79" name="Freeform 228"/>
            <p:cNvSpPr>
              <a:spLocks/>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sp>
        <p:nvSpPr>
          <p:cNvPr id="81" name="矩形 80"/>
          <p:cNvSpPr/>
          <p:nvPr/>
        </p:nvSpPr>
        <p:spPr>
          <a:xfrm>
            <a:off x="4660900" y="2414020"/>
            <a:ext cx="1089025" cy="1082675"/>
          </a:xfrm>
          <a:prstGeom prst="rect">
            <a:avLst/>
          </a:prstGeom>
          <a:noFill/>
          <a:ln w="3810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82" name="Group 259"/>
          <p:cNvGrpSpPr/>
          <p:nvPr/>
        </p:nvGrpSpPr>
        <p:grpSpPr>
          <a:xfrm>
            <a:off x="4939750" y="2624556"/>
            <a:ext cx="533566" cy="611967"/>
            <a:chOff x="4638675" y="4654550"/>
            <a:chExt cx="388938" cy="446088"/>
          </a:xfrm>
          <a:solidFill>
            <a:srgbClr val="DA1F2A"/>
          </a:solidFill>
        </p:grpSpPr>
        <p:sp>
          <p:nvSpPr>
            <p:cNvPr id="83"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84" name="Freeform 242"/>
            <p:cNvSpPr>
              <a:spLocks/>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85" name="Freeform 243"/>
            <p:cNvSpPr>
              <a:spLocks/>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329" y="3604860"/>
            <a:ext cx="6143342" cy="11173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03.</a:t>
            </a:r>
            <a:r>
              <a:rPr lang="zh-CN" altLang="en-US" sz="2400" i="1">
                <a:solidFill>
                  <a:srgbClr val="DA1F2A"/>
                </a:solidFill>
                <a:latin typeface="造字工房俊雅锐宋体验版常规体" pitchFamily="50" charset="-122"/>
                <a:ea typeface="造字工房俊雅锐宋体验版常规体" pitchFamily="50" charset="-122"/>
              </a:rPr>
              <a:t>竞聘优势</a:t>
            </a:r>
          </a:p>
        </p:txBody>
      </p:sp>
      <p:cxnSp>
        <p:nvCxnSpPr>
          <p:cNvPr id="4" name="直接箭头连接符 3"/>
          <p:cNvCxnSpPr/>
          <p:nvPr/>
        </p:nvCxnSpPr>
        <p:spPr>
          <a:xfrm flipV="1">
            <a:off x="2119313" y="1022350"/>
            <a:ext cx="0" cy="3394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rot="5400000" flipV="1">
            <a:off x="2120107" y="1023144"/>
            <a:ext cx="0" cy="339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89" name="TextBox 7"/>
          <p:cNvSpPr txBox="1">
            <a:spLocks noChangeArrowheads="1"/>
          </p:cNvSpPr>
          <p:nvPr/>
        </p:nvSpPr>
        <p:spPr bwMode="auto">
          <a:xfrm>
            <a:off x="5407025" y="1601788"/>
            <a:ext cx="2195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6390" name="TextBox 7"/>
          <p:cNvSpPr txBox="1">
            <a:spLocks noChangeArrowheads="1"/>
          </p:cNvSpPr>
          <p:nvPr/>
        </p:nvSpPr>
        <p:spPr bwMode="auto">
          <a:xfrm>
            <a:off x="5407025" y="2320925"/>
            <a:ext cx="2195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6391" name="TextBox 7"/>
          <p:cNvSpPr txBox="1">
            <a:spLocks noChangeArrowheads="1"/>
          </p:cNvSpPr>
          <p:nvPr/>
        </p:nvSpPr>
        <p:spPr bwMode="auto">
          <a:xfrm>
            <a:off x="5407025" y="3041650"/>
            <a:ext cx="2195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6392" name="TextBox 7"/>
          <p:cNvSpPr txBox="1">
            <a:spLocks noChangeArrowheads="1"/>
          </p:cNvSpPr>
          <p:nvPr/>
        </p:nvSpPr>
        <p:spPr bwMode="auto">
          <a:xfrm>
            <a:off x="5407025" y="3746500"/>
            <a:ext cx="21955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6" name="椭圆 5"/>
          <p:cNvSpPr/>
          <p:nvPr/>
        </p:nvSpPr>
        <p:spPr>
          <a:xfrm>
            <a:off x="5076825" y="1428750"/>
            <a:ext cx="169863" cy="1698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5" name="椭圆 44"/>
          <p:cNvSpPr/>
          <p:nvPr/>
        </p:nvSpPr>
        <p:spPr>
          <a:xfrm>
            <a:off x="5076825" y="2128838"/>
            <a:ext cx="169863" cy="16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6" name="椭圆 45"/>
          <p:cNvSpPr/>
          <p:nvPr/>
        </p:nvSpPr>
        <p:spPr>
          <a:xfrm>
            <a:off x="5076825" y="2862263"/>
            <a:ext cx="169863" cy="16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7" name="椭圆 46"/>
          <p:cNvSpPr/>
          <p:nvPr/>
        </p:nvSpPr>
        <p:spPr>
          <a:xfrm>
            <a:off x="5076825" y="3589338"/>
            <a:ext cx="169863" cy="16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16397" name="组合 7"/>
          <p:cNvGrpSpPr>
            <a:grpSpLocks/>
          </p:cNvGrpSpPr>
          <p:nvPr/>
        </p:nvGrpSpPr>
        <p:grpSpPr bwMode="auto">
          <a:xfrm>
            <a:off x="704850" y="1292225"/>
            <a:ext cx="1279525" cy="1279525"/>
            <a:chOff x="704427" y="1291590"/>
            <a:chExt cx="1280160" cy="1280160"/>
          </a:xfrm>
        </p:grpSpPr>
        <p:sp>
          <p:nvSpPr>
            <p:cNvPr id="5" name="圆角矩形 4"/>
            <p:cNvSpPr/>
            <p:nvPr/>
          </p:nvSpPr>
          <p:spPr>
            <a:xfrm>
              <a:off x="704427" y="1291590"/>
              <a:ext cx="1280160" cy="128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6412" name="矩形 47"/>
            <p:cNvSpPr>
              <a:spLocks noChangeArrowheads="1"/>
            </p:cNvSpPr>
            <p:nvPr/>
          </p:nvSpPr>
          <p:spPr bwMode="auto">
            <a:xfrm>
              <a:off x="856233" y="1731615"/>
              <a:ext cx="976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i="1">
                  <a:solidFill>
                    <a:schemeClr val="bg1"/>
                  </a:solidFill>
                  <a:latin typeface="造字工房俊雅锐宋体验版常规体" pitchFamily="50" charset="-122"/>
                  <a:ea typeface="造字工房俊雅锐宋体验版常规体" pitchFamily="50" charset="-122"/>
                </a:rPr>
                <a:t>Strength</a:t>
              </a:r>
              <a:endParaRPr lang="zh-CN" altLang="en-US" sz="2000" i="1">
                <a:solidFill>
                  <a:schemeClr val="bg1"/>
                </a:solidFill>
                <a:latin typeface="造字工房俊雅锐宋体验版常规体" pitchFamily="50" charset="-122"/>
                <a:ea typeface="造字工房俊雅锐宋体验版常规体" pitchFamily="50" charset="-122"/>
              </a:endParaRPr>
            </a:p>
          </p:txBody>
        </p:sp>
      </p:grpSp>
      <p:grpSp>
        <p:nvGrpSpPr>
          <p:cNvPr id="16398" name="组合 6"/>
          <p:cNvGrpSpPr>
            <a:grpSpLocks/>
          </p:cNvGrpSpPr>
          <p:nvPr/>
        </p:nvGrpSpPr>
        <p:grpSpPr bwMode="auto">
          <a:xfrm>
            <a:off x="2322513" y="1292225"/>
            <a:ext cx="1281112" cy="1279525"/>
            <a:chOff x="2323254" y="1291590"/>
            <a:chExt cx="1280160" cy="1280160"/>
          </a:xfrm>
        </p:grpSpPr>
        <p:sp>
          <p:nvSpPr>
            <p:cNvPr id="37" name="圆角矩形 36"/>
            <p:cNvSpPr/>
            <p:nvPr/>
          </p:nvSpPr>
          <p:spPr>
            <a:xfrm>
              <a:off x="2323254" y="1291590"/>
              <a:ext cx="1280160" cy="128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6410" name="矩形 56"/>
            <p:cNvSpPr>
              <a:spLocks noChangeArrowheads="1"/>
            </p:cNvSpPr>
            <p:nvPr/>
          </p:nvSpPr>
          <p:spPr bwMode="auto">
            <a:xfrm>
              <a:off x="2397314" y="1739408"/>
              <a:ext cx="1132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i="1">
                  <a:solidFill>
                    <a:schemeClr val="bg1"/>
                  </a:solidFill>
                  <a:latin typeface="造字工房俊雅锐宋体验版常规体" pitchFamily="50" charset="-122"/>
                  <a:ea typeface="造字工房俊雅锐宋体验版常规体" pitchFamily="50" charset="-122"/>
                </a:rPr>
                <a:t>Weakness</a:t>
              </a:r>
              <a:endParaRPr lang="zh-CN" altLang="en-US" sz="2000" i="1">
                <a:solidFill>
                  <a:schemeClr val="bg1"/>
                </a:solidFill>
                <a:latin typeface="造字工房俊雅锐宋体验版常规体" pitchFamily="50" charset="-122"/>
                <a:ea typeface="造字工房俊雅锐宋体验版常规体" pitchFamily="50" charset="-122"/>
              </a:endParaRPr>
            </a:p>
          </p:txBody>
        </p:sp>
      </p:grpSp>
      <p:grpSp>
        <p:nvGrpSpPr>
          <p:cNvPr id="16399" name="组合 9"/>
          <p:cNvGrpSpPr>
            <a:grpSpLocks/>
          </p:cNvGrpSpPr>
          <p:nvPr/>
        </p:nvGrpSpPr>
        <p:grpSpPr bwMode="auto">
          <a:xfrm>
            <a:off x="669925" y="2882900"/>
            <a:ext cx="1304925" cy="1281113"/>
            <a:chOff x="670086" y="2883324"/>
            <a:chExt cx="1305164" cy="1280160"/>
          </a:xfrm>
        </p:grpSpPr>
        <p:sp>
          <p:nvSpPr>
            <p:cNvPr id="38" name="圆角矩形 37"/>
            <p:cNvSpPr/>
            <p:nvPr/>
          </p:nvSpPr>
          <p:spPr>
            <a:xfrm>
              <a:off x="682788" y="2883324"/>
              <a:ext cx="1279759" cy="128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6408" name="矩形 57"/>
            <p:cNvSpPr>
              <a:spLocks noChangeArrowheads="1"/>
            </p:cNvSpPr>
            <p:nvPr/>
          </p:nvSpPr>
          <p:spPr bwMode="auto">
            <a:xfrm>
              <a:off x="670086" y="3344688"/>
              <a:ext cx="1305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i="1">
                  <a:solidFill>
                    <a:schemeClr val="bg1"/>
                  </a:solidFill>
                  <a:latin typeface="造字工房俊雅锐宋体验版常规体" pitchFamily="50" charset="-122"/>
                  <a:ea typeface="造字工房俊雅锐宋体验版常规体" pitchFamily="50" charset="-122"/>
                </a:rPr>
                <a:t>Opportunity</a:t>
              </a:r>
              <a:endParaRPr lang="zh-CN" altLang="en-US" sz="2000" i="1">
                <a:solidFill>
                  <a:schemeClr val="bg1"/>
                </a:solidFill>
                <a:latin typeface="造字工房俊雅锐宋体验版常规体" pitchFamily="50" charset="-122"/>
                <a:ea typeface="造字工房俊雅锐宋体验版常规体" pitchFamily="50" charset="-122"/>
              </a:endParaRPr>
            </a:p>
          </p:txBody>
        </p:sp>
      </p:grpSp>
      <p:grpSp>
        <p:nvGrpSpPr>
          <p:cNvPr id="16400" name="组合 8"/>
          <p:cNvGrpSpPr>
            <a:grpSpLocks/>
          </p:cNvGrpSpPr>
          <p:nvPr/>
        </p:nvGrpSpPr>
        <p:grpSpPr bwMode="auto">
          <a:xfrm>
            <a:off x="2322513" y="2882900"/>
            <a:ext cx="1281112" cy="1281113"/>
            <a:chOff x="2323254" y="2883323"/>
            <a:chExt cx="1280160" cy="1280160"/>
          </a:xfrm>
        </p:grpSpPr>
        <p:sp>
          <p:nvSpPr>
            <p:cNvPr id="39" name="圆角矩形 38"/>
            <p:cNvSpPr/>
            <p:nvPr/>
          </p:nvSpPr>
          <p:spPr>
            <a:xfrm>
              <a:off x="2323254" y="2883323"/>
              <a:ext cx="1280160" cy="128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6406" name="矩形 58"/>
            <p:cNvSpPr>
              <a:spLocks noChangeArrowheads="1"/>
            </p:cNvSpPr>
            <p:nvPr/>
          </p:nvSpPr>
          <p:spPr bwMode="auto">
            <a:xfrm>
              <a:off x="2564026" y="3378555"/>
              <a:ext cx="798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i="1">
                  <a:solidFill>
                    <a:schemeClr val="bg1"/>
                  </a:solidFill>
                  <a:latin typeface="造字工房俊雅锐宋体验版常规体" pitchFamily="50" charset="-122"/>
                  <a:ea typeface="造字工房俊雅锐宋体验版常规体" pitchFamily="50" charset="-122"/>
                </a:rPr>
                <a:t>Threat</a:t>
              </a:r>
              <a:endParaRPr lang="zh-CN" altLang="en-US" sz="2000" i="1">
                <a:solidFill>
                  <a:schemeClr val="bg1"/>
                </a:solidFill>
                <a:latin typeface="造字工房俊雅锐宋体验版常规体" pitchFamily="50" charset="-122"/>
                <a:ea typeface="造字工房俊雅锐宋体验版常规体" pitchFamily="50" charset="-122"/>
              </a:endParaRPr>
            </a:p>
          </p:txBody>
        </p:sp>
      </p:grpSp>
      <p:sp>
        <p:nvSpPr>
          <p:cNvPr id="16401" name="矩形 2"/>
          <p:cNvSpPr>
            <a:spLocks noChangeArrowheads="1"/>
          </p:cNvSpPr>
          <p:nvPr/>
        </p:nvSpPr>
        <p:spPr bwMode="auto">
          <a:xfrm>
            <a:off x="5278438" y="3509963"/>
            <a:ext cx="674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i="1">
                <a:solidFill>
                  <a:srgbClr val="FF0000"/>
                </a:solidFill>
                <a:latin typeface="造字工房俊雅锐宋体验版常规体" pitchFamily="50" charset="-122"/>
                <a:ea typeface="造字工房俊雅锐宋体验版常规体" pitchFamily="50" charset="-122"/>
              </a:rPr>
              <a:t>Threat</a:t>
            </a:r>
            <a:endParaRPr lang="zh-CN" altLang="en-US" sz="1600" i="1">
              <a:solidFill>
                <a:srgbClr val="FF0000"/>
              </a:solidFill>
              <a:latin typeface="造字工房俊雅锐宋体验版常规体" pitchFamily="50" charset="-122"/>
              <a:ea typeface="造字工房俊雅锐宋体验版常规体" pitchFamily="50" charset="-122"/>
            </a:endParaRPr>
          </a:p>
        </p:txBody>
      </p:sp>
      <p:sp>
        <p:nvSpPr>
          <p:cNvPr id="16402" name="矩形 10"/>
          <p:cNvSpPr>
            <a:spLocks noChangeArrowheads="1"/>
          </p:cNvSpPr>
          <p:nvPr/>
        </p:nvSpPr>
        <p:spPr bwMode="auto">
          <a:xfrm>
            <a:off x="5278438" y="2805113"/>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i="1">
                <a:solidFill>
                  <a:srgbClr val="FF0000"/>
                </a:solidFill>
                <a:latin typeface="造字工房俊雅锐宋体验版常规体" pitchFamily="50" charset="-122"/>
                <a:ea typeface="造字工房俊雅锐宋体验版常规体" pitchFamily="50" charset="-122"/>
              </a:rPr>
              <a:t>Opportunity</a:t>
            </a:r>
            <a:endParaRPr lang="zh-CN" altLang="en-US" sz="1600" i="1">
              <a:solidFill>
                <a:srgbClr val="FF0000"/>
              </a:solidFill>
              <a:latin typeface="造字工房俊雅锐宋体验版常规体" pitchFamily="50" charset="-122"/>
              <a:ea typeface="造字工房俊雅锐宋体验版常规体" pitchFamily="50" charset="-122"/>
            </a:endParaRPr>
          </a:p>
        </p:txBody>
      </p:sp>
      <p:sp>
        <p:nvSpPr>
          <p:cNvPr id="16403" name="矩形 11"/>
          <p:cNvSpPr>
            <a:spLocks noChangeArrowheads="1"/>
          </p:cNvSpPr>
          <p:nvPr/>
        </p:nvSpPr>
        <p:spPr bwMode="auto">
          <a:xfrm>
            <a:off x="5278438" y="2089150"/>
            <a:ext cx="94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i="1">
                <a:solidFill>
                  <a:srgbClr val="FF0000"/>
                </a:solidFill>
                <a:latin typeface="造字工房俊雅锐宋体验版常规体" pitchFamily="50" charset="-122"/>
                <a:ea typeface="造字工房俊雅锐宋体验版常规体" pitchFamily="50" charset="-122"/>
              </a:rPr>
              <a:t>Weakness</a:t>
            </a:r>
            <a:endParaRPr lang="zh-CN" altLang="en-US" sz="1600" i="1">
              <a:solidFill>
                <a:srgbClr val="FF0000"/>
              </a:solidFill>
              <a:latin typeface="造字工房俊雅锐宋体验版常规体" pitchFamily="50" charset="-122"/>
              <a:ea typeface="造字工房俊雅锐宋体验版常规体" pitchFamily="50" charset="-122"/>
            </a:endParaRPr>
          </a:p>
        </p:txBody>
      </p:sp>
      <p:sp>
        <p:nvSpPr>
          <p:cNvPr id="16404" name="矩形 12"/>
          <p:cNvSpPr>
            <a:spLocks noChangeArrowheads="1"/>
          </p:cNvSpPr>
          <p:nvPr/>
        </p:nvSpPr>
        <p:spPr bwMode="auto">
          <a:xfrm>
            <a:off x="5278438" y="1362075"/>
            <a:ext cx="815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i="1">
                <a:solidFill>
                  <a:srgbClr val="FF0000"/>
                </a:solidFill>
                <a:latin typeface="造字工房俊雅锐宋体验版常规体" pitchFamily="50" charset="-122"/>
                <a:ea typeface="造字工房俊雅锐宋体验版常规体" pitchFamily="50" charset="-122"/>
              </a:rPr>
              <a:t>Strength</a:t>
            </a:r>
            <a:endParaRPr lang="zh-CN" altLang="en-US" sz="1600" i="1">
              <a:solidFill>
                <a:srgbClr val="FF0000"/>
              </a:solidFill>
              <a:latin typeface="造字工房俊雅锐宋体验版常规体" pitchFamily="50" charset="-122"/>
              <a:ea typeface="造字工房俊雅锐宋体验版常规体" pitchFamily="5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5"/>
          <p:cNvSpPr>
            <a:spLocks noChangeArrowheads="1"/>
          </p:cNvSpPr>
          <p:nvPr/>
        </p:nvSpPr>
        <p:spPr bwMode="auto">
          <a:xfrm>
            <a:off x="3541713" y="2047875"/>
            <a:ext cx="1878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400" i="1">
                <a:solidFill>
                  <a:srgbClr val="DA1F2A"/>
                </a:solidFill>
                <a:latin typeface="造字工房俊雅锐宋体验版常规体" pitchFamily="50" charset="-122"/>
                <a:ea typeface="造字工房俊雅锐宋体验版常规体" pitchFamily="50" charset="-122"/>
              </a:rPr>
              <a:t>工作规划</a:t>
            </a:r>
          </a:p>
        </p:txBody>
      </p:sp>
      <p:sp>
        <p:nvSpPr>
          <p:cNvPr id="7" name="矩形 6"/>
          <p:cNvSpPr/>
          <p:nvPr/>
        </p:nvSpPr>
        <p:spPr>
          <a:xfrm>
            <a:off x="2293938" y="2657475"/>
            <a:ext cx="4373562" cy="79216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prstClr val="white"/>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prstClr val="white"/>
              </a:solidFill>
              <a:latin typeface="+mn-lt"/>
              <a:ea typeface="微软雅黑"/>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04.</a:t>
            </a:r>
            <a:r>
              <a:rPr lang="zh-CN" altLang="en-US" sz="2400" i="1">
                <a:solidFill>
                  <a:srgbClr val="DA1F2A"/>
                </a:solidFill>
                <a:latin typeface="造字工房俊雅锐宋体验版常规体" pitchFamily="50" charset="-122"/>
                <a:ea typeface="造字工房俊雅锐宋体验版常规体" pitchFamily="50" charset="-122"/>
              </a:rPr>
              <a:t>工作规划</a:t>
            </a:r>
          </a:p>
        </p:txBody>
      </p:sp>
      <p:pic>
        <p:nvPicPr>
          <p:cNvPr id="18435" name="图片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108075"/>
            <a:ext cx="232092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2817813" y="1122363"/>
            <a:ext cx="2141537" cy="287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18437" name="图片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117600"/>
            <a:ext cx="311626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矩形 72"/>
          <p:cNvSpPr/>
          <p:nvPr/>
        </p:nvSpPr>
        <p:spPr>
          <a:xfrm>
            <a:off x="2940050" y="1936750"/>
            <a:ext cx="1992313" cy="178911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prstClr val="white"/>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prstClr val="white"/>
              </a:solidFill>
              <a:latin typeface="+mn-lt"/>
              <a:ea typeface="微软雅黑"/>
            </a:endParaRPr>
          </a:p>
        </p:txBody>
      </p:sp>
      <p:sp>
        <p:nvSpPr>
          <p:cNvPr id="18439" name="矩形 73"/>
          <p:cNvSpPr>
            <a:spLocks noChangeArrowheads="1"/>
          </p:cNvSpPr>
          <p:nvPr/>
        </p:nvSpPr>
        <p:spPr bwMode="auto">
          <a:xfrm>
            <a:off x="3067050" y="1519238"/>
            <a:ext cx="157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chemeClr val="bg1"/>
                </a:solidFill>
                <a:latin typeface="造字工房俊雅锐宋体验版常规体" pitchFamily="50" charset="-122"/>
                <a:ea typeface="造字工房俊雅锐宋体验版常规体" pitchFamily="50" charset="-122"/>
              </a:rPr>
              <a:t>工作规划概述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04.</a:t>
            </a:r>
            <a:r>
              <a:rPr lang="zh-CN" altLang="en-US" sz="2400" i="1">
                <a:solidFill>
                  <a:srgbClr val="DA1F2A"/>
                </a:solidFill>
                <a:latin typeface="造字工房俊雅锐宋体验版常规体" pitchFamily="50" charset="-122"/>
                <a:ea typeface="造字工房俊雅锐宋体验版常规体" pitchFamily="50" charset="-122"/>
              </a:rPr>
              <a:t>工作规划</a:t>
            </a:r>
          </a:p>
        </p:txBody>
      </p:sp>
      <p:sp>
        <p:nvSpPr>
          <p:cNvPr id="19459" name="矩形 17"/>
          <p:cNvSpPr>
            <a:spLocks noChangeArrowheads="1"/>
          </p:cNvSpPr>
          <p:nvPr/>
        </p:nvSpPr>
        <p:spPr bwMode="auto">
          <a:xfrm>
            <a:off x="3762375" y="2654300"/>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b="1" i="1">
                <a:solidFill>
                  <a:schemeClr val="bg1"/>
                </a:solidFill>
                <a:latin typeface="Arial" panose="020B0604020202020204" pitchFamily="34" charset="0"/>
                <a:ea typeface="造字工房俊雅锐宋体验版常规体" pitchFamily="50" charset="-122"/>
              </a:rPr>
              <a:t>业务现状分析</a:t>
            </a:r>
          </a:p>
        </p:txBody>
      </p:sp>
      <p:grpSp>
        <p:nvGrpSpPr>
          <p:cNvPr id="51" name="组合 50"/>
          <p:cNvGrpSpPr/>
          <p:nvPr/>
        </p:nvGrpSpPr>
        <p:grpSpPr>
          <a:xfrm>
            <a:off x="3242264" y="1496291"/>
            <a:ext cx="2793551" cy="2792531"/>
            <a:chOff x="5552657" y="1043405"/>
            <a:chExt cx="4349749" cy="4348163"/>
          </a:xfrm>
          <a:solidFill>
            <a:srgbClr val="DA1F2A"/>
          </a:solidFill>
        </p:grpSpPr>
        <p:sp>
          <p:nvSpPr>
            <p:cNvPr id="52" name="Freeform 12"/>
            <p:cNvSpPr>
              <a:spLocks/>
            </p:cNvSpPr>
            <p:nvPr/>
          </p:nvSpPr>
          <p:spPr bwMode="auto">
            <a:xfrm>
              <a:off x="5552657" y="1043405"/>
              <a:ext cx="2549525" cy="2171700"/>
            </a:xfrm>
            <a:custGeom>
              <a:avLst/>
              <a:gdLst>
                <a:gd name="T0" fmla="*/ 640 w 678"/>
                <a:gd name="T1" fmla="*/ 48 h 578"/>
                <a:gd name="T2" fmla="*/ 633 w 678"/>
                <a:gd name="T3" fmla="*/ 49 h 578"/>
                <a:gd name="T4" fmla="*/ 619 w 678"/>
                <a:gd name="T5" fmla="*/ 54 h 578"/>
                <a:gd name="T6" fmla="*/ 599 w 678"/>
                <a:gd name="T7" fmla="*/ 63 h 578"/>
                <a:gd name="T8" fmla="*/ 599 w 678"/>
                <a:gd name="T9" fmla="*/ 63 h 578"/>
                <a:gd name="T10" fmla="*/ 581 w 678"/>
                <a:gd name="T11" fmla="*/ 44 h 578"/>
                <a:gd name="T12" fmla="*/ 579 w 678"/>
                <a:gd name="T13" fmla="*/ 9 h 578"/>
                <a:gd name="T14" fmla="*/ 579 w 678"/>
                <a:gd name="T15" fmla="*/ 0 h 578"/>
                <a:gd name="T16" fmla="*/ 0 w 678"/>
                <a:gd name="T17" fmla="*/ 578 h 578"/>
                <a:gd name="T18" fmla="*/ 45 w 678"/>
                <a:gd name="T19" fmla="*/ 576 h 578"/>
                <a:gd name="T20" fmla="*/ 63 w 678"/>
                <a:gd name="T21" fmla="*/ 558 h 578"/>
                <a:gd name="T22" fmla="*/ 63 w 678"/>
                <a:gd name="T23" fmla="*/ 558 h 578"/>
                <a:gd name="T24" fmla="*/ 54 w 678"/>
                <a:gd name="T25" fmla="*/ 538 h 578"/>
                <a:gd name="T26" fmla="*/ 49 w 678"/>
                <a:gd name="T27" fmla="*/ 524 h 578"/>
                <a:gd name="T28" fmla="*/ 48 w 678"/>
                <a:gd name="T29" fmla="*/ 517 h 578"/>
                <a:gd name="T30" fmla="*/ 90 w 678"/>
                <a:gd name="T31" fmla="*/ 479 h 578"/>
                <a:gd name="T32" fmla="*/ 135 w 678"/>
                <a:gd name="T33" fmla="*/ 496 h 578"/>
                <a:gd name="T34" fmla="*/ 138 w 678"/>
                <a:gd name="T35" fmla="*/ 520 h 578"/>
                <a:gd name="T36" fmla="*/ 125 w 678"/>
                <a:gd name="T37" fmla="*/ 548 h 578"/>
                <a:gd name="T38" fmla="*/ 121 w 678"/>
                <a:gd name="T39" fmla="*/ 560 h 578"/>
                <a:gd name="T40" fmla="*/ 123 w 678"/>
                <a:gd name="T41" fmla="*/ 567 h 578"/>
                <a:gd name="T42" fmla="*/ 136 w 678"/>
                <a:gd name="T43" fmla="*/ 577 h 578"/>
                <a:gd name="T44" fmla="*/ 185 w 678"/>
                <a:gd name="T45" fmla="*/ 578 h 578"/>
                <a:gd name="T46" fmla="*/ 186 w 678"/>
                <a:gd name="T47" fmla="*/ 578 h 578"/>
                <a:gd name="T48" fmla="*/ 579 w 678"/>
                <a:gd name="T49" fmla="*/ 150 h 578"/>
                <a:gd name="T50" fmla="*/ 583 w 678"/>
                <a:gd name="T51" fmla="*/ 128 h 578"/>
                <a:gd name="T52" fmla="*/ 597 w 678"/>
                <a:gd name="T53" fmla="*/ 121 h 578"/>
                <a:gd name="T54" fmla="*/ 597 w 678"/>
                <a:gd name="T55" fmla="*/ 121 h 578"/>
                <a:gd name="T56" fmla="*/ 617 w 678"/>
                <a:gd name="T57" fmla="*/ 129 h 578"/>
                <a:gd name="T58" fmla="*/ 646 w 678"/>
                <a:gd name="T59" fmla="*/ 138 h 578"/>
                <a:gd name="T60" fmla="*/ 670 w 678"/>
                <a:gd name="T61" fmla="*/ 125 h 578"/>
                <a:gd name="T62" fmla="*/ 666 w 678"/>
                <a:gd name="T63" fmla="*/ 5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578">
                  <a:moveTo>
                    <a:pt x="666" y="59"/>
                  </a:moveTo>
                  <a:cubicBezTo>
                    <a:pt x="659" y="52"/>
                    <a:pt x="650" y="48"/>
                    <a:pt x="640" y="48"/>
                  </a:cubicBezTo>
                  <a:cubicBezTo>
                    <a:pt x="640" y="48"/>
                    <a:pt x="639" y="48"/>
                    <a:pt x="639" y="48"/>
                  </a:cubicBezTo>
                  <a:cubicBezTo>
                    <a:pt x="637" y="48"/>
                    <a:pt x="635" y="48"/>
                    <a:pt x="633" y="49"/>
                  </a:cubicBezTo>
                  <a:cubicBezTo>
                    <a:pt x="632" y="49"/>
                    <a:pt x="632" y="49"/>
                    <a:pt x="632" y="49"/>
                  </a:cubicBezTo>
                  <a:cubicBezTo>
                    <a:pt x="626" y="50"/>
                    <a:pt x="622" y="52"/>
                    <a:pt x="619" y="54"/>
                  </a:cubicBezTo>
                  <a:cubicBezTo>
                    <a:pt x="616" y="56"/>
                    <a:pt x="613" y="58"/>
                    <a:pt x="609" y="60"/>
                  </a:cubicBezTo>
                  <a:cubicBezTo>
                    <a:pt x="607" y="61"/>
                    <a:pt x="603" y="63"/>
                    <a:pt x="599" y="63"/>
                  </a:cubicBezTo>
                  <a:cubicBezTo>
                    <a:pt x="599" y="63"/>
                    <a:pt x="599" y="63"/>
                    <a:pt x="599" y="63"/>
                  </a:cubicBezTo>
                  <a:cubicBezTo>
                    <a:pt x="599" y="63"/>
                    <a:pt x="599" y="63"/>
                    <a:pt x="599" y="63"/>
                  </a:cubicBezTo>
                  <a:cubicBezTo>
                    <a:pt x="595" y="63"/>
                    <a:pt x="592" y="63"/>
                    <a:pt x="589" y="61"/>
                  </a:cubicBezTo>
                  <a:cubicBezTo>
                    <a:pt x="584" y="57"/>
                    <a:pt x="581" y="47"/>
                    <a:pt x="581" y="44"/>
                  </a:cubicBezTo>
                  <a:cubicBezTo>
                    <a:pt x="579" y="39"/>
                    <a:pt x="579" y="32"/>
                    <a:pt x="579" y="25"/>
                  </a:cubicBezTo>
                  <a:cubicBezTo>
                    <a:pt x="579" y="9"/>
                    <a:pt x="579" y="9"/>
                    <a:pt x="579" y="9"/>
                  </a:cubicBezTo>
                  <a:cubicBezTo>
                    <a:pt x="579" y="6"/>
                    <a:pt x="579" y="3"/>
                    <a:pt x="579" y="0"/>
                  </a:cubicBezTo>
                  <a:cubicBezTo>
                    <a:pt x="579" y="0"/>
                    <a:pt x="579" y="0"/>
                    <a:pt x="579" y="0"/>
                  </a:cubicBezTo>
                  <a:cubicBezTo>
                    <a:pt x="579" y="0"/>
                    <a:pt x="579" y="0"/>
                    <a:pt x="579" y="0"/>
                  </a:cubicBezTo>
                  <a:cubicBezTo>
                    <a:pt x="259" y="0"/>
                    <a:pt x="0" y="258"/>
                    <a:pt x="0" y="578"/>
                  </a:cubicBezTo>
                  <a:cubicBezTo>
                    <a:pt x="30" y="578"/>
                    <a:pt x="30" y="578"/>
                    <a:pt x="30" y="578"/>
                  </a:cubicBezTo>
                  <a:cubicBezTo>
                    <a:pt x="35" y="578"/>
                    <a:pt x="40" y="577"/>
                    <a:pt x="45" y="576"/>
                  </a:cubicBezTo>
                  <a:cubicBezTo>
                    <a:pt x="48" y="575"/>
                    <a:pt x="57" y="573"/>
                    <a:pt x="61" y="567"/>
                  </a:cubicBezTo>
                  <a:cubicBezTo>
                    <a:pt x="63" y="565"/>
                    <a:pt x="63" y="561"/>
                    <a:pt x="63" y="558"/>
                  </a:cubicBezTo>
                  <a:cubicBezTo>
                    <a:pt x="63" y="558"/>
                    <a:pt x="63" y="558"/>
                    <a:pt x="63" y="558"/>
                  </a:cubicBezTo>
                  <a:cubicBezTo>
                    <a:pt x="63" y="558"/>
                    <a:pt x="63" y="558"/>
                    <a:pt x="63" y="558"/>
                  </a:cubicBezTo>
                  <a:cubicBezTo>
                    <a:pt x="63" y="553"/>
                    <a:pt x="62" y="550"/>
                    <a:pt x="60" y="547"/>
                  </a:cubicBezTo>
                  <a:cubicBezTo>
                    <a:pt x="58" y="543"/>
                    <a:pt x="56" y="541"/>
                    <a:pt x="54" y="538"/>
                  </a:cubicBezTo>
                  <a:cubicBezTo>
                    <a:pt x="52" y="535"/>
                    <a:pt x="51" y="531"/>
                    <a:pt x="49" y="525"/>
                  </a:cubicBezTo>
                  <a:cubicBezTo>
                    <a:pt x="49" y="525"/>
                    <a:pt x="49" y="524"/>
                    <a:pt x="49" y="524"/>
                  </a:cubicBezTo>
                  <a:cubicBezTo>
                    <a:pt x="49" y="522"/>
                    <a:pt x="48" y="520"/>
                    <a:pt x="48" y="518"/>
                  </a:cubicBezTo>
                  <a:cubicBezTo>
                    <a:pt x="48" y="517"/>
                    <a:pt x="48" y="517"/>
                    <a:pt x="48" y="517"/>
                  </a:cubicBezTo>
                  <a:cubicBezTo>
                    <a:pt x="48" y="506"/>
                    <a:pt x="52" y="498"/>
                    <a:pt x="60" y="491"/>
                  </a:cubicBezTo>
                  <a:cubicBezTo>
                    <a:pt x="67" y="484"/>
                    <a:pt x="78" y="479"/>
                    <a:pt x="90" y="479"/>
                  </a:cubicBezTo>
                  <a:cubicBezTo>
                    <a:pt x="104" y="479"/>
                    <a:pt x="117" y="482"/>
                    <a:pt x="125" y="487"/>
                  </a:cubicBezTo>
                  <a:cubicBezTo>
                    <a:pt x="130" y="489"/>
                    <a:pt x="133" y="492"/>
                    <a:pt x="135" y="496"/>
                  </a:cubicBezTo>
                  <a:cubicBezTo>
                    <a:pt x="137" y="500"/>
                    <a:pt x="138" y="504"/>
                    <a:pt x="138" y="511"/>
                  </a:cubicBezTo>
                  <a:cubicBezTo>
                    <a:pt x="138" y="513"/>
                    <a:pt x="138" y="516"/>
                    <a:pt x="138" y="520"/>
                  </a:cubicBezTo>
                  <a:cubicBezTo>
                    <a:pt x="136" y="529"/>
                    <a:pt x="133" y="535"/>
                    <a:pt x="130" y="540"/>
                  </a:cubicBezTo>
                  <a:cubicBezTo>
                    <a:pt x="128" y="543"/>
                    <a:pt x="126" y="545"/>
                    <a:pt x="125" y="548"/>
                  </a:cubicBezTo>
                  <a:cubicBezTo>
                    <a:pt x="123" y="551"/>
                    <a:pt x="121" y="555"/>
                    <a:pt x="121" y="560"/>
                  </a:cubicBezTo>
                  <a:cubicBezTo>
                    <a:pt x="121" y="560"/>
                    <a:pt x="121" y="560"/>
                    <a:pt x="121" y="560"/>
                  </a:cubicBezTo>
                  <a:cubicBezTo>
                    <a:pt x="121" y="560"/>
                    <a:pt x="121" y="560"/>
                    <a:pt x="121" y="560"/>
                  </a:cubicBezTo>
                  <a:cubicBezTo>
                    <a:pt x="121" y="563"/>
                    <a:pt x="122" y="565"/>
                    <a:pt x="123" y="567"/>
                  </a:cubicBezTo>
                  <a:cubicBezTo>
                    <a:pt x="124" y="571"/>
                    <a:pt x="126" y="573"/>
                    <a:pt x="128" y="574"/>
                  </a:cubicBezTo>
                  <a:cubicBezTo>
                    <a:pt x="131" y="576"/>
                    <a:pt x="134" y="576"/>
                    <a:pt x="136" y="577"/>
                  </a:cubicBezTo>
                  <a:cubicBezTo>
                    <a:pt x="138" y="577"/>
                    <a:pt x="140" y="578"/>
                    <a:pt x="149" y="578"/>
                  </a:cubicBezTo>
                  <a:cubicBezTo>
                    <a:pt x="185" y="578"/>
                    <a:pt x="185" y="578"/>
                    <a:pt x="185" y="578"/>
                  </a:cubicBezTo>
                  <a:cubicBezTo>
                    <a:pt x="178" y="578"/>
                    <a:pt x="171" y="578"/>
                    <a:pt x="166" y="578"/>
                  </a:cubicBezTo>
                  <a:cubicBezTo>
                    <a:pt x="186" y="578"/>
                    <a:pt x="186" y="578"/>
                    <a:pt x="186" y="578"/>
                  </a:cubicBezTo>
                  <a:cubicBezTo>
                    <a:pt x="186" y="361"/>
                    <a:pt x="362" y="186"/>
                    <a:pt x="579" y="186"/>
                  </a:cubicBezTo>
                  <a:cubicBezTo>
                    <a:pt x="579" y="150"/>
                    <a:pt x="579" y="150"/>
                    <a:pt x="579" y="150"/>
                  </a:cubicBezTo>
                  <a:cubicBezTo>
                    <a:pt x="579" y="140"/>
                    <a:pt x="580" y="137"/>
                    <a:pt x="580" y="136"/>
                  </a:cubicBezTo>
                  <a:cubicBezTo>
                    <a:pt x="581" y="133"/>
                    <a:pt x="581" y="131"/>
                    <a:pt x="583" y="128"/>
                  </a:cubicBezTo>
                  <a:cubicBezTo>
                    <a:pt x="584" y="126"/>
                    <a:pt x="586" y="124"/>
                    <a:pt x="589" y="122"/>
                  </a:cubicBezTo>
                  <a:cubicBezTo>
                    <a:pt x="592" y="122"/>
                    <a:pt x="594" y="121"/>
                    <a:pt x="597" y="121"/>
                  </a:cubicBezTo>
                  <a:cubicBezTo>
                    <a:pt x="597" y="121"/>
                    <a:pt x="597" y="121"/>
                    <a:pt x="597" y="121"/>
                  </a:cubicBezTo>
                  <a:cubicBezTo>
                    <a:pt x="597" y="121"/>
                    <a:pt x="597" y="121"/>
                    <a:pt x="597" y="121"/>
                  </a:cubicBezTo>
                  <a:cubicBezTo>
                    <a:pt x="602" y="121"/>
                    <a:pt x="606" y="123"/>
                    <a:pt x="609" y="124"/>
                  </a:cubicBezTo>
                  <a:cubicBezTo>
                    <a:pt x="612" y="126"/>
                    <a:pt x="614" y="128"/>
                    <a:pt x="617" y="129"/>
                  </a:cubicBezTo>
                  <a:cubicBezTo>
                    <a:pt x="622" y="132"/>
                    <a:pt x="627" y="136"/>
                    <a:pt x="637" y="137"/>
                  </a:cubicBezTo>
                  <a:cubicBezTo>
                    <a:pt x="640" y="138"/>
                    <a:pt x="643" y="138"/>
                    <a:pt x="646" y="138"/>
                  </a:cubicBezTo>
                  <a:cubicBezTo>
                    <a:pt x="652" y="138"/>
                    <a:pt x="657" y="137"/>
                    <a:pt x="661" y="134"/>
                  </a:cubicBezTo>
                  <a:cubicBezTo>
                    <a:pt x="664" y="132"/>
                    <a:pt x="667" y="129"/>
                    <a:pt x="670" y="125"/>
                  </a:cubicBezTo>
                  <a:cubicBezTo>
                    <a:pt x="675" y="117"/>
                    <a:pt x="678" y="104"/>
                    <a:pt x="678" y="90"/>
                  </a:cubicBezTo>
                  <a:cubicBezTo>
                    <a:pt x="677" y="77"/>
                    <a:pt x="673" y="67"/>
                    <a:pt x="666" y="59"/>
                  </a:cubicBezTo>
                  <a:close/>
                </a:path>
              </a:pathLst>
            </a:custGeom>
            <a:grpFill/>
            <a:ln w="7938" cap="flat">
              <a:solidFill>
                <a:schemeClr val="bg1"/>
              </a:solidFill>
              <a:prstDash val="solid"/>
              <a:miter lim="800000"/>
              <a:headEnd/>
              <a:tailEnd/>
            </a:ln>
          </p:spPr>
          <p:txBody>
            <a:bodyPr/>
            <a:lstStyle/>
            <a:p>
              <a:pPr defTabSz="914400" eaLnBrk="1" fontAlgn="auto" hangingPunct="1">
                <a:spcBef>
                  <a:spcPts val="0"/>
                </a:spcBef>
                <a:spcAft>
                  <a:spcPts val="0"/>
                </a:spcAft>
                <a:defRPr/>
              </a:pPr>
              <a:endParaRPr lang="zh-CN" altLang="en-US" sz="1800">
                <a:solidFill>
                  <a:prstClr val="black"/>
                </a:solidFill>
                <a:latin typeface="+mn-lt"/>
                <a:ea typeface="微软雅黑"/>
              </a:endParaRPr>
            </a:p>
          </p:txBody>
        </p:sp>
        <p:sp>
          <p:nvSpPr>
            <p:cNvPr id="53" name="Freeform 13"/>
            <p:cNvSpPr>
              <a:spLocks/>
            </p:cNvSpPr>
            <p:nvPr/>
          </p:nvSpPr>
          <p:spPr bwMode="auto">
            <a:xfrm>
              <a:off x="7729119" y="1043405"/>
              <a:ext cx="2173287" cy="2547938"/>
            </a:xfrm>
            <a:custGeom>
              <a:avLst/>
              <a:gdLst>
                <a:gd name="T0" fmla="*/ 530 w 578"/>
                <a:gd name="T1" fmla="*/ 640 h 678"/>
                <a:gd name="T2" fmla="*/ 529 w 578"/>
                <a:gd name="T3" fmla="*/ 632 h 678"/>
                <a:gd name="T4" fmla="*/ 524 w 578"/>
                <a:gd name="T5" fmla="*/ 619 h 678"/>
                <a:gd name="T6" fmla="*/ 515 w 578"/>
                <a:gd name="T7" fmla="*/ 599 h 678"/>
                <a:gd name="T8" fmla="*/ 515 w 578"/>
                <a:gd name="T9" fmla="*/ 598 h 678"/>
                <a:gd name="T10" fmla="*/ 534 w 578"/>
                <a:gd name="T11" fmla="*/ 580 h 678"/>
                <a:gd name="T12" fmla="*/ 569 w 578"/>
                <a:gd name="T13" fmla="*/ 578 h 678"/>
                <a:gd name="T14" fmla="*/ 578 w 578"/>
                <a:gd name="T15" fmla="*/ 578 h 678"/>
                <a:gd name="T16" fmla="*/ 0 w 578"/>
                <a:gd name="T17" fmla="*/ 0 h 678"/>
                <a:gd name="T18" fmla="*/ 2 w 578"/>
                <a:gd name="T19" fmla="*/ 44 h 678"/>
                <a:gd name="T20" fmla="*/ 20 w 578"/>
                <a:gd name="T21" fmla="*/ 63 h 678"/>
                <a:gd name="T22" fmla="*/ 20 w 578"/>
                <a:gd name="T23" fmla="*/ 63 h 678"/>
                <a:gd name="T24" fmla="*/ 40 w 578"/>
                <a:gd name="T25" fmla="*/ 54 h 678"/>
                <a:gd name="T26" fmla="*/ 54 w 578"/>
                <a:gd name="T27" fmla="*/ 49 h 678"/>
                <a:gd name="T28" fmla="*/ 61 w 578"/>
                <a:gd name="T29" fmla="*/ 48 h 678"/>
                <a:gd name="T30" fmla="*/ 99 w 578"/>
                <a:gd name="T31" fmla="*/ 90 h 678"/>
                <a:gd name="T32" fmla="*/ 82 w 578"/>
                <a:gd name="T33" fmla="*/ 134 h 678"/>
                <a:gd name="T34" fmla="*/ 58 w 578"/>
                <a:gd name="T35" fmla="*/ 137 h 678"/>
                <a:gd name="T36" fmla="*/ 30 w 578"/>
                <a:gd name="T37" fmla="*/ 124 h 678"/>
                <a:gd name="T38" fmla="*/ 18 w 578"/>
                <a:gd name="T39" fmla="*/ 121 h 678"/>
                <a:gd name="T40" fmla="*/ 10 w 578"/>
                <a:gd name="T41" fmla="*/ 122 h 678"/>
                <a:gd name="T42" fmla="*/ 1 w 578"/>
                <a:gd name="T43" fmla="*/ 136 h 678"/>
                <a:gd name="T44" fmla="*/ 0 w 578"/>
                <a:gd name="T45" fmla="*/ 185 h 678"/>
                <a:gd name="T46" fmla="*/ 0 w 578"/>
                <a:gd name="T47" fmla="*/ 186 h 678"/>
                <a:gd name="T48" fmla="*/ 428 w 578"/>
                <a:gd name="T49" fmla="*/ 578 h 678"/>
                <a:gd name="T50" fmla="*/ 450 w 578"/>
                <a:gd name="T51" fmla="*/ 583 h 678"/>
                <a:gd name="T52" fmla="*/ 457 w 578"/>
                <a:gd name="T53" fmla="*/ 596 h 678"/>
                <a:gd name="T54" fmla="*/ 457 w 578"/>
                <a:gd name="T55" fmla="*/ 597 h 678"/>
                <a:gd name="T56" fmla="*/ 449 w 578"/>
                <a:gd name="T57" fmla="*/ 616 h 678"/>
                <a:gd name="T58" fmla="*/ 440 w 578"/>
                <a:gd name="T59" fmla="*/ 646 h 678"/>
                <a:gd name="T60" fmla="*/ 453 w 578"/>
                <a:gd name="T61" fmla="*/ 670 h 678"/>
                <a:gd name="T62" fmla="*/ 519 w 578"/>
                <a:gd name="T63" fmla="*/ 66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678">
                  <a:moveTo>
                    <a:pt x="519" y="666"/>
                  </a:moveTo>
                  <a:cubicBezTo>
                    <a:pt x="526" y="659"/>
                    <a:pt x="530" y="650"/>
                    <a:pt x="530" y="640"/>
                  </a:cubicBezTo>
                  <a:cubicBezTo>
                    <a:pt x="530" y="639"/>
                    <a:pt x="530" y="639"/>
                    <a:pt x="530" y="639"/>
                  </a:cubicBezTo>
                  <a:cubicBezTo>
                    <a:pt x="530" y="637"/>
                    <a:pt x="530" y="635"/>
                    <a:pt x="529" y="632"/>
                  </a:cubicBezTo>
                  <a:cubicBezTo>
                    <a:pt x="529" y="632"/>
                    <a:pt x="529" y="632"/>
                    <a:pt x="529" y="631"/>
                  </a:cubicBezTo>
                  <a:cubicBezTo>
                    <a:pt x="528" y="625"/>
                    <a:pt x="526" y="622"/>
                    <a:pt x="524" y="619"/>
                  </a:cubicBezTo>
                  <a:cubicBezTo>
                    <a:pt x="522" y="616"/>
                    <a:pt x="520" y="613"/>
                    <a:pt x="518" y="609"/>
                  </a:cubicBezTo>
                  <a:cubicBezTo>
                    <a:pt x="517" y="606"/>
                    <a:pt x="515" y="603"/>
                    <a:pt x="515" y="599"/>
                  </a:cubicBezTo>
                  <a:cubicBezTo>
                    <a:pt x="515" y="599"/>
                    <a:pt x="515" y="599"/>
                    <a:pt x="515" y="598"/>
                  </a:cubicBezTo>
                  <a:cubicBezTo>
                    <a:pt x="515" y="598"/>
                    <a:pt x="515" y="598"/>
                    <a:pt x="515" y="598"/>
                  </a:cubicBezTo>
                  <a:cubicBezTo>
                    <a:pt x="515" y="595"/>
                    <a:pt x="515" y="592"/>
                    <a:pt x="517" y="589"/>
                  </a:cubicBezTo>
                  <a:cubicBezTo>
                    <a:pt x="521" y="583"/>
                    <a:pt x="531" y="581"/>
                    <a:pt x="534" y="580"/>
                  </a:cubicBezTo>
                  <a:cubicBezTo>
                    <a:pt x="539" y="579"/>
                    <a:pt x="546" y="578"/>
                    <a:pt x="552" y="578"/>
                  </a:cubicBezTo>
                  <a:cubicBezTo>
                    <a:pt x="569" y="578"/>
                    <a:pt x="569" y="578"/>
                    <a:pt x="569" y="578"/>
                  </a:cubicBezTo>
                  <a:cubicBezTo>
                    <a:pt x="572" y="578"/>
                    <a:pt x="575" y="578"/>
                    <a:pt x="578" y="578"/>
                  </a:cubicBezTo>
                  <a:cubicBezTo>
                    <a:pt x="578" y="578"/>
                    <a:pt x="578" y="578"/>
                    <a:pt x="578" y="578"/>
                  </a:cubicBezTo>
                  <a:cubicBezTo>
                    <a:pt x="578" y="578"/>
                    <a:pt x="578" y="578"/>
                    <a:pt x="578" y="578"/>
                  </a:cubicBezTo>
                  <a:cubicBezTo>
                    <a:pt x="578" y="259"/>
                    <a:pt x="319" y="0"/>
                    <a:pt x="0" y="0"/>
                  </a:cubicBezTo>
                  <a:cubicBezTo>
                    <a:pt x="0" y="29"/>
                    <a:pt x="0" y="29"/>
                    <a:pt x="0" y="29"/>
                  </a:cubicBezTo>
                  <a:cubicBezTo>
                    <a:pt x="0" y="35"/>
                    <a:pt x="1" y="40"/>
                    <a:pt x="2" y="44"/>
                  </a:cubicBezTo>
                  <a:cubicBezTo>
                    <a:pt x="3" y="47"/>
                    <a:pt x="5" y="57"/>
                    <a:pt x="11" y="61"/>
                  </a:cubicBezTo>
                  <a:cubicBezTo>
                    <a:pt x="13" y="63"/>
                    <a:pt x="17" y="63"/>
                    <a:pt x="20" y="63"/>
                  </a:cubicBezTo>
                  <a:cubicBezTo>
                    <a:pt x="20" y="63"/>
                    <a:pt x="20" y="63"/>
                    <a:pt x="20" y="63"/>
                  </a:cubicBezTo>
                  <a:cubicBezTo>
                    <a:pt x="20" y="63"/>
                    <a:pt x="20" y="63"/>
                    <a:pt x="20" y="63"/>
                  </a:cubicBezTo>
                  <a:cubicBezTo>
                    <a:pt x="24" y="63"/>
                    <a:pt x="28" y="61"/>
                    <a:pt x="31" y="60"/>
                  </a:cubicBezTo>
                  <a:cubicBezTo>
                    <a:pt x="35" y="58"/>
                    <a:pt x="37" y="56"/>
                    <a:pt x="40" y="54"/>
                  </a:cubicBezTo>
                  <a:cubicBezTo>
                    <a:pt x="43" y="52"/>
                    <a:pt x="47" y="50"/>
                    <a:pt x="53" y="49"/>
                  </a:cubicBezTo>
                  <a:cubicBezTo>
                    <a:pt x="53" y="49"/>
                    <a:pt x="54" y="49"/>
                    <a:pt x="54" y="49"/>
                  </a:cubicBezTo>
                  <a:cubicBezTo>
                    <a:pt x="56" y="48"/>
                    <a:pt x="58" y="48"/>
                    <a:pt x="60" y="48"/>
                  </a:cubicBezTo>
                  <a:cubicBezTo>
                    <a:pt x="61" y="48"/>
                    <a:pt x="61" y="48"/>
                    <a:pt x="61" y="48"/>
                  </a:cubicBezTo>
                  <a:cubicBezTo>
                    <a:pt x="71" y="48"/>
                    <a:pt x="80" y="52"/>
                    <a:pt x="87" y="59"/>
                  </a:cubicBezTo>
                  <a:cubicBezTo>
                    <a:pt x="94" y="67"/>
                    <a:pt x="99" y="77"/>
                    <a:pt x="99" y="90"/>
                  </a:cubicBezTo>
                  <a:cubicBezTo>
                    <a:pt x="99" y="104"/>
                    <a:pt x="96" y="117"/>
                    <a:pt x="91" y="125"/>
                  </a:cubicBezTo>
                  <a:cubicBezTo>
                    <a:pt x="89" y="129"/>
                    <a:pt x="86" y="132"/>
                    <a:pt x="82" y="134"/>
                  </a:cubicBezTo>
                  <a:cubicBezTo>
                    <a:pt x="78" y="137"/>
                    <a:pt x="73" y="138"/>
                    <a:pt x="67" y="138"/>
                  </a:cubicBezTo>
                  <a:cubicBezTo>
                    <a:pt x="65" y="138"/>
                    <a:pt x="62" y="138"/>
                    <a:pt x="58" y="137"/>
                  </a:cubicBezTo>
                  <a:cubicBezTo>
                    <a:pt x="49" y="136"/>
                    <a:pt x="43" y="132"/>
                    <a:pt x="38" y="129"/>
                  </a:cubicBezTo>
                  <a:cubicBezTo>
                    <a:pt x="35" y="128"/>
                    <a:pt x="33" y="126"/>
                    <a:pt x="30" y="124"/>
                  </a:cubicBezTo>
                  <a:cubicBezTo>
                    <a:pt x="27" y="123"/>
                    <a:pt x="23" y="121"/>
                    <a:pt x="18" y="121"/>
                  </a:cubicBezTo>
                  <a:cubicBezTo>
                    <a:pt x="18" y="121"/>
                    <a:pt x="18" y="121"/>
                    <a:pt x="18" y="121"/>
                  </a:cubicBezTo>
                  <a:cubicBezTo>
                    <a:pt x="18" y="121"/>
                    <a:pt x="18" y="121"/>
                    <a:pt x="18" y="121"/>
                  </a:cubicBezTo>
                  <a:cubicBezTo>
                    <a:pt x="15" y="121"/>
                    <a:pt x="13" y="122"/>
                    <a:pt x="10" y="122"/>
                  </a:cubicBezTo>
                  <a:cubicBezTo>
                    <a:pt x="7" y="124"/>
                    <a:pt x="5" y="126"/>
                    <a:pt x="4" y="128"/>
                  </a:cubicBezTo>
                  <a:cubicBezTo>
                    <a:pt x="2" y="131"/>
                    <a:pt x="2" y="133"/>
                    <a:pt x="1" y="136"/>
                  </a:cubicBezTo>
                  <a:cubicBezTo>
                    <a:pt x="1" y="137"/>
                    <a:pt x="0" y="140"/>
                    <a:pt x="0" y="149"/>
                  </a:cubicBezTo>
                  <a:cubicBezTo>
                    <a:pt x="0" y="185"/>
                    <a:pt x="0" y="185"/>
                    <a:pt x="0" y="185"/>
                  </a:cubicBezTo>
                  <a:cubicBezTo>
                    <a:pt x="0" y="177"/>
                    <a:pt x="0" y="171"/>
                    <a:pt x="0" y="165"/>
                  </a:cubicBezTo>
                  <a:cubicBezTo>
                    <a:pt x="0" y="186"/>
                    <a:pt x="0" y="186"/>
                    <a:pt x="0" y="186"/>
                  </a:cubicBezTo>
                  <a:cubicBezTo>
                    <a:pt x="217" y="186"/>
                    <a:pt x="392" y="361"/>
                    <a:pt x="392" y="578"/>
                  </a:cubicBezTo>
                  <a:cubicBezTo>
                    <a:pt x="428" y="578"/>
                    <a:pt x="428" y="578"/>
                    <a:pt x="428" y="578"/>
                  </a:cubicBezTo>
                  <a:cubicBezTo>
                    <a:pt x="438" y="579"/>
                    <a:pt x="441" y="579"/>
                    <a:pt x="442" y="580"/>
                  </a:cubicBezTo>
                  <a:cubicBezTo>
                    <a:pt x="445" y="580"/>
                    <a:pt x="447" y="581"/>
                    <a:pt x="450" y="583"/>
                  </a:cubicBezTo>
                  <a:cubicBezTo>
                    <a:pt x="452" y="584"/>
                    <a:pt x="454" y="586"/>
                    <a:pt x="455" y="589"/>
                  </a:cubicBezTo>
                  <a:cubicBezTo>
                    <a:pt x="456" y="591"/>
                    <a:pt x="457" y="594"/>
                    <a:pt x="457" y="596"/>
                  </a:cubicBezTo>
                  <a:cubicBezTo>
                    <a:pt x="457" y="596"/>
                    <a:pt x="457" y="596"/>
                    <a:pt x="457" y="596"/>
                  </a:cubicBezTo>
                  <a:cubicBezTo>
                    <a:pt x="457" y="597"/>
                    <a:pt x="457" y="597"/>
                    <a:pt x="457" y="597"/>
                  </a:cubicBezTo>
                  <a:cubicBezTo>
                    <a:pt x="457" y="601"/>
                    <a:pt x="455" y="605"/>
                    <a:pt x="454" y="608"/>
                  </a:cubicBezTo>
                  <a:cubicBezTo>
                    <a:pt x="452" y="611"/>
                    <a:pt x="450" y="614"/>
                    <a:pt x="449" y="616"/>
                  </a:cubicBezTo>
                  <a:cubicBezTo>
                    <a:pt x="446" y="621"/>
                    <a:pt x="442" y="627"/>
                    <a:pt x="441" y="637"/>
                  </a:cubicBezTo>
                  <a:cubicBezTo>
                    <a:pt x="440" y="640"/>
                    <a:pt x="440" y="643"/>
                    <a:pt x="440" y="646"/>
                  </a:cubicBezTo>
                  <a:cubicBezTo>
                    <a:pt x="440" y="652"/>
                    <a:pt x="441" y="656"/>
                    <a:pt x="444" y="660"/>
                  </a:cubicBezTo>
                  <a:cubicBezTo>
                    <a:pt x="446" y="664"/>
                    <a:pt x="449" y="667"/>
                    <a:pt x="453" y="670"/>
                  </a:cubicBezTo>
                  <a:cubicBezTo>
                    <a:pt x="461" y="675"/>
                    <a:pt x="474" y="678"/>
                    <a:pt x="488" y="677"/>
                  </a:cubicBezTo>
                  <a:cubicBezTo>
                    <a:pt x="501" y="677"/>
                    <a:pt x="511" y="673"/>
                    <a:pt x="519" y="666"/>
                  </a:cubicBezTo>
                  <a:close/>
                </a:path>
              </a:pathLst>
            </a:custGeom>
            <a:grpFill/>
            <a:ln w="7938" cap="flat">
              <a:solidFill>
                <a:schemeClr val="bg1"/>
              </a:solidFill>
              <a:prstDash val="solid"/>
              <a:miter lim="800000"/>
              <a:headEnd/>
              <a:tailEnd/>
            </a:ln>
          </p:spPr>
          <p:txBody>
            <a:bodyPr/>
            <a:lstStyle/>
            <a:p>
              <a:pPr defTabSz="914400" eaLnBrk="1" fontAlgn="auto" hangingPunct="1">
                <a:spcBef>
                  <a:spcPts val="0"/>
                </a:spcBef>
                <a:spcAft>
                  <a:spcPts val="0"/>
                </a:spcAft>
                <a:defRPr/>
              </a:pPr>
              <a:endParaRPr lang="zh-CN" altLang="en-US" sz="1800">
                <a:solidFill>
                  <a:prstClr val="black"/>
                </a:solidFill>
                <a:latin typeface="+mn-lt"/>
                <a:ea typeface="微软雅黑"/>
              </a:endParaRPr>
            </a:p>
          </p:txBody>
        </p:sp>
        <p:sp>
          <p:nvSpPr>
            <p:cNvPr id="54" name="Freeform 14"/>
            <p:cNvSpPr>
              <a:spLocks/>
            </p:cNvSpPr>
            <p:nvPr/>
          </p:nvSpPr>
          <p:spPr bwMode="auto">
            <a:xfrm>
              <a:off x="7354469" y="3215105"/>
              <a:ext cx="2547937" cy="2176463"/>
            </a:xfrm>
            <a:custGeom>
              <a:avLst/>
              <a:gdLst>
                <a:gd name="T0" fmla="*/ 38 w 678"/>
                <a:gd name="T1" fmla="*/ 531 h 579"/>
                <a:gd name="T2" fmla="*/ 45 w 678"/>
                <a:gd name="T3" fmla="*/ 530 h 579"/>
                <a:gd name="T4" fmla="*/ 59 w 678"/>
                <a:gd name="T5" fmla="*/ 525 h 579"/>
                <a:gd name="T6" fmla="*/ 79 w 678"/>
                <a:gd name="T7" fmla="*/ 516 h 579"/>
                <a:gd name="T8" fmla="*/ 80 w 678"/>
                <a:gd name="T9" fmla="*/ 516 h 579"/>
                <a:gd name="T10" fmla="*/ 98 w 678"/>
                <a:gd name="T11" fmla="*/ 534 h 579"/>
                <a:gd name="T12" fmla="*/ 100 w 678"/>
                <a:gd name="T13" fmla="*/ 569 h 579"/>
                <a:gd name="T14" fmla="*/ 100 w 678"/>
                <a:gd name="T15" fmla="*/ 579 h 579"/>
                <a:gd name="T16" fmla="*/ 678 w 678"/>
                <a:gd name="T17" fmla="*/ 1 h 579"/>
                <a:gd name="T18" fmla="*/ 634 w 678"/>
                <a:gd name="T19" fmla="*/ 3 h 579"/>
                <a:gd name="T20" fmla="*/ 615 w 678"/>
                <a:gd name="T21" fmla="*/ 20 h 579"/>
                <a:gd name="T22" fmla="*/ 615 w 678"/>
                <a:gd name="T23" fmla="*/ 21 h 579"/>
                <a:gd name="T24" fmla="*/ 624 w 678"/>
                <a:gd name="T25" fmla="*/ 41 h 579"/>
                <a:gd name="T26" fmla="*/ 629 w 678"/>
                <a:gd name="T27" fmla="*/ 55 h 579"/>
                <a:gd name="T28" fmla="*/ 630 w 678"/>
                <a:gd name="T29" fmla="*/ 62 h 579"/>
                <a:gd name="T30" fmla="*/ 588 w 678"/>
                <a:gd name="T31" fmla="*/ 99 h 579"/>
                <a:gd name="T32" fmla="*/ 544 w 678"/>
                <a:gd name="T33" fmla="*/ 82 h 579"/>
                <a:gd name="T34" fmla="*/ 541 w 678"/>
                <a:gd name="T35" fmla="*/ 59 h 579"/>
                <a:gd name="T36" fmla="*/ 554 w 678"/>
                <a:gd name="T37" fmla="*/ 31 h 579"/>
                <a:gd name="T38" fmla="*/ 557 w 678"/>
                <a:gd name="T39" fmla="*/ 19 h 579"/>
                <a:gd name="T40" fmla="*/ 555 w 678"/>
                <a:gd name="T41" fmla="*/ 11 h 579"/>
                <a:gd name="T42" fmla="*/ 542 w 678"/>
                <a:gd name="T43" fmla="*/ 2 h 579"/>
                <a:gd name="T44" fmla="*/ 493 w 678"/>
                <a:gd name="T45" fmla="*/ 1 h 579"/>
                <a:gd name="T46" fmla="*/ 492 w 678"/>
                <a:gd name="T47" fmla="*/ 0 h 579"/>
                <a:gd name="T48" fmla="*/ 100 w 678"/>
                <a:gd name="T49" fmla="*/ 429 h 579"/>
                <a:gd name="T50" fmla="*/ 95 w 678"/>
                <a:gd name="T51" fmla="*/ 451 h 579"/>
                <a:gd name="T52" fmla="*/ 82 w 678"/>
                <a:gd name="T53" fmla="*/ 458 h 579"/>
                <a:gd name="T54" fmla="*/ 81 w 678"/>
                <a:gd name="T55" fmla="*/ 458 h 579"/>
                <a:gd name="T56" fmla="*/ 62 w 678"/>
                <a:gd name="T57" fmla="*/ 449 h 579"/>
                <a:gd name="T58" fmla="*/ 32 w 678"/>
                <a:gd name="T59" fmla="*/ 441 h 579"/>
                <a:gd name="T60" fmla="*/ 8 w 678"/>
                <a:gd name="T61" fmla="*/ 454 h 579"/>
                <a:gd name="T62" fmla="*/ 12 w 678"/>
                <a:gd name="T63" fmla="*/ 51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579">
                  <a:moveTo>
                    <a:pt x="12" y="519"/>
                  </a:moveTo>
                  <a:cubicBezTo>
                    <a:pt x="19" y="527"/>
                    <a:pt x="28" y="531"/>
                    <a:pt x="38" y="531"/>
                  </a:cubicBezTo>
                  <a:cubicBezTo>
                    <a:pt x="39" y="531"/>
                    <a:pt x="39" y="531"/>
                    <a:pt x="39" y="531"/>
                  </a:cubicBezTo>
                  <a:cubicBezTo>
                    <a:pt x="41" y="531"/>
                    <a:pt x="43" y="530"/>
                    <a:pt x="45" y="530"/>
                  </a:cubicBezTo>
                  <a:cubicBezTo>
                    <a:pt x="46" y="530"/>
                    <a:pt x="46" y="530"/>
                    <a:pt x="47" y="530"/>
                  </a:cubicBezTo>
                  <a:cubicBezTo>
                    <a:pt x="52" y="528"/>
                    <a:pt x="56" y="527"/>
                    <a:pt x="59" y="525"/>
                  </a:cubicBezTo>
                  <a:cubicBezTo>
                    <a:pt x="62" y="523"/>
                    <a:pt x="65" y="521"/>
                    <a:pt x="69" y="519"/>
                  </a:cubicBezTo>
                  <a:cubicBezTo>
                    <a:pt x="71" y="517"/>
                    <a:pt x="75" y="516"/>
                    <a:pt x="79" y="516"/>
                  </a:cubicBezTo>
                  <a:cubicBezTo>
                    <a:pt x="79" y="516"/>
                    <a:pt x="79" y="516"/>
                    <a:pt x="80" y="516"/>
                  </a:cubicBezTo>
                  <a:cubicBezTo>
                    <a:pt x="80" y="516"/>
                    <a:pt x="80" y="516"/>
                    <a:pt x="80" y="516"/>
                  </a:cubicBezTo>
                  <a:cubicBezTo>
                    <a:pt x="83" y="516"/>
                    <a:pt x="86" y="516"/>
                    <a:pt x="89" y="518"/>
                  </a:cubicBezTo>
                  <a:cubicBezTo>
                    <a:pt x="95" y="522"/>
                    <a:pt x="97" y="531"/>
                    <a:pt x="98" y="534"/>
                  </a:cubicBezTo>
                  <a:cubicBezTo>
                    <a:pt x="99" y="540"/>
                    <a:pt x="99" y="546"/>
                    <a:pt x="100" y="553"/>
                  </a:cubicBezTo>
                  <a:cubicBezTo>
                    <a:pt x="100" y="569"/>
                    <a:pt x="100" y="569"/>
                    <a:pt x="100" y="569"/>
                  </a:cubicBezTo>
                  <a:cubicBezTo>
                    <a:pt x="100" y="572"/>
                    <a:pt x="100" y="576"/>
                    <a:pt x="100" y="579"/>
                  </a:cubicBezTo>
                  <a:cubicBezTo>
                    <a:pt x="100" y="579"/>
                    <a:pt x="100" y="579"/>
                    <a:pt x="100" y="579"/>
                  </a:cubicBezTo>
                  <a:cubicBezTo>
                    <a:pt x="100" y="579"/>
                    <a:pt x="100" y="579"/>
                    <a:pt x="100" y="579"/>
                  </a:cubicBezTo>
                  <a:cubicBezTo>
                    <a:pt x="419" y="579"/>
                    <a:pt x="678" y="320"/>
                    <a:pt x="678" y="1"/>
                  </a:cubicBezTo>
                  <a:cubicBezTo>
                    <a:pt x="649" y="1"/>
                    <a:pt x="649" y="1"/>
                    <a:pt x="649" y="1"/>
                  </a:cubicBezTo>
                  <a:cubicBezTo>
                    <a:pt x="643" y="1"/>
                    <a:pt x="638" y="1"/>
                    <a:pt x="634" y="3"/>
                  </a:cubicBezTo>
                  <a:cubicBezTo>
                    <a:pt x="631" y="3"/>
                    <a:pt x="621" y="5"/>
                    <a:pt x="617" y="11"/>
                  </a:cubicBezTo>
                  <a:cubicBezTo>
                    <a:pt x="615" y="14"/>
                    <a:pt x="615" y="17"/>
                    <a:pt x="615" y="20"/>
                  </a:cubicBezTo>
                  <a:cubicBezTo>
                    <a:pt x="615" y="20"/>
                    <a:pt x="615" y="21"/>
                    <a:pt x="615" y="21"/>
                  </a:cubicBezTo>
                  <a:cubicBezTo>
                    <a:pt x="615" y="21"/>
                    <a:pt x="615" y="21"/>
                    <a:pt x="615" y="21"/>
                  </a:cubicBezTo>
                  <a:cubicBezTo>
                    <a:pt x="615" y="25"/>
                    <a:pt x="617" y="29"/>
                    <a:pt x="618" y="31"/>
                  </a:cubicBezTo>
                  <a:cubicBezTo>
                    <a:pt x="620" y="35"/>
                    <a:pt x="622" y="38"/>
                    <a:pt x="624" y="41"/>
                  </a:cubicBezTo>
                  <a:cubicBezTo>
                    <a:pt x="626" y="44"/>
                    <a:pt x="628" y="48"/>
                    <a:pt x="629" y="53"/>
                  </a:cubicBezTo>
                  <a:cubicBezTo>
                    <a:pt x="629" y="54"/>
                    <a:pt x="629" y="54"/>
                    <a:pt x="629" y="55"/>
                  </a:cubicBezTo>
                  <a:cubicBezTo>
                    <a:pt x="630" y="57"/>
                    <a:pt x="630" y="59"/>
                    <a:pt x="630" y="61"/>
                  </a:cubicBezTo>
                  <a:cubicBezTo>
                    <a:pt x="630" y="61"/>
                    <a:pt x="630" y="62"/>
                    <a:pt x="630" y="62"/>
                  </a:cubicBezTo>
                  <a:cubicBezTo>
                    <a:pt x="630" y="72"/>
                    <a:pt x="626" y="81"/>
                    <a:pt x="619" y="88"/>
                  </a:cubicBezTo>
                  <a:cubicBezTo>
                    <a:pt x="611" y="95"/>
                    <a:pt x="601" y="99"/>
                    <a:pt x="588" y="99"/>
                  </a:cubicBezTo>
                  <a:cubicBezTo>
                    <a:pt x="574" y="100"/>
                    <a:pt x="561" y="97"/>
                    <a:pt x="553" y="92"/>
                  </a:cubicBezTo>
                  <a:cubicBezTo>
                    <a:pt x="549" y="89"/>
                    <a:pt x="546" y="86"/>
                    <a:pt x="544" y="82"/>
                  </a:cubicBezTo>
                  <a:cubicBezTo>
                    <a:pt x="541" y="79"/>
                    <a:pt x="540" y="74"/>
                    <a:pt x="540" y="68"/>
                  </a:cubicBezTo>
                  <a:cubicBezTo>
                    <a:pt x="540" y="65"/>
                    <a:pt x="540" y="62"/>
                    <a:pt x="541" y="59"/>
                  </a:cubicBezTo>
                  <a:cubicBezTo>
                    <a:pt x="542" y="49"/>
                    <a:pt x="546" y="44"/>
                    <a:pt x="549" y="38"/>
                  </a:cubicBezTo>
                  <a:cubicBezTo>
                    <a:pt x="550" y="36"/>
                    <a:pt x="552" y="33"/>
                    <a:pt x="554" y="31"/>
                  </a:cubicBezTo>
                  <a:cubicBezTo>
                    <a:pt x="555" y="28"/>
                    <a:pt x="557" y="24"/>
                    <a:pt x="557" y="19"/>
                  </a:cubicBezTo>
                  <a:cubicBezTo>
                    <a:pt x="557" y="19"/>
                    <a:pt x="557" y="19"/>
                    <a:pt x="557" y="19"/>
                  </a:cubicBezTo>
                  <a:cubicBezTo>
                    <a:pt x="557" y="19"/>
                    <a:pt x="557" y="18"/>
                    <a:pt x="557" y="18"/>
                  </a:cubicBezTo>
                  <a:cubicBezTo>
                    <a:pt x="557" y="16"/>
                    <a:pt x="556" y="13"/>
                    <a:pt x="555" y="11"/>
                  </a:cubicBezTo>
                  <a:cubicBezTo>
                    <a:pt x="554" y="8"/>
                    <a:pt x="552" y="6"/>
                    <a:pt x="550" y="5"/>
                  </a:cubicBezTo>
                  <a:cubicBezTo>
                    <a:pt x="547" y="3"/>
                    <a:pt x="545" y="2"/>
                    <a:pt x="542" y="2"/>
                  </a:cubicBezTo>
                  <a:cubicBezTo>
                    <a:pt x="541" y="2"/>
                    <a:pt x="538" y="1"/>
                    <a:pt x="529" y="1"/>
                  </a:cubicBezTo>
                  <a:cubicBezTo>
                    <a:pt x="493" y="1"/>
                    <a:pt x="493" y="1"/>
                    <a:pt x="493" y="1"/>
                  </a:cubicBezTo>
                  <a:cubicBezTo>
                    <a:pt x="501" y="0"/>
                    <a:pt x="507" y="0"/>
                    <a:pt x="512" y="0"/>
                  </a:cubicBezTo>
                  <a:cubicBezTo>
                    <a:pt x="492" y="0"/>
                    <a:pt x="492" y="0"/>
                    <a:pt x="492" y="0"/>
                  </a:cubicBezTo>
                  <a:cubicBezTo>
                    <a:pt x="492" y="217"/>
                    <a:pt x="317" y="393"/>
                    <a:pt x="100" y="393"/>
                  </a:cubicBezTo>
                  <a:cubicBezTo>
                    <a:pt x="100" y="429"/>
                    <a:pt x="100" y="429"/>
                    <a:pt x="100" y="429"/>
                  </a:cubicBezTo>
                  <a:cubicBezTo>
                    <a:pt x="99" y="439"/>
                    <a:pt x="99" y="441"/>
                    <a:pt x="98" y="443"/>
                  </a:cubicBezTo>
                  <a:cubicBezTo>
                    <a:pt x="98" y="445"/>
                    <a:pt x="97" y="448"/>
                    <a:pt x="95" y="451"/>
                  </a:cubicBezTo>
                  <a:cubicBezTo>
                    <a:pt x="94" y="453"/>
                    <a:pt x="92" y="455"/>
                    <a:pt x="89" y="456"/>
                  </a:cubicBezTo>
                  <a:cubicBezTo>
                    <a:pt x="87" y="457"/>
                    <a:pt x="84" y="458"/>
                    <a:pt x="82" y="458"/>
                  </a:cubicBezTo>
                  <a:cubicBezTo>
                    <a:pt x="82" y="458"/>
                    <a:pt x="82" y="458"/>
                    <a:pt x="81" y="458"/>
                  </a:cubicBezTo>
                  <a:cubicBezTo>
                    <a:pt x="81" y="458"/>
                    <a:pt x="81" y="458"/>
                    <a:pt x="81" y="458"/>
                  </a:cubicBezTo>
                  <a:cubicBezTo>
                    <a:pt x="76" y="458"/>
                    <a:pt x="73" y="456"/>
                    <a:pt x="70" y="454"/>
                  </a:cubicBezTo>
                  <a:cubicBezTo>
                    <a:pt x="67" y="453"/>
                    <a:pt x="64" y="451"/>
                    <a:pt x="62" y="449"/>
                  </a:cubicBezTo>
                  <a:cubicBezTo>
                    <a:pt x="57" y="446"/>
                    <a:pt x="51" y="443"/>
                    <a:pt x="41" y="441"/>
                  </a:cubicBezTo>
                  <a:cubicBezTo>
                    <a:pt x="38" y="441"/>
                    <a:pt x="35" y="441"/>
                    <a:pt x="32" y="441"/>
                  </a:cubicBezTo>
                  <a:cubicBezTo>
                    <a:pt x="26" y="441"/>
                    <a:pt x="22" y="442"/>
                    <a:pt x="18" y="444"/>
                  </a:cubicBezTo>
                  <a:cubicBezTo>
                    <a:pt x="14" y="446"/>
                    <a:pt x="11" y="449"/>
                    <a:pt x="8" y="454"/>
                  </a:cubicBezTo>
                  <a:cubicBezTo>
                    <a:pt x="3" y="462"/>
                    <a:pt x="0" y="475"/>
                    <a:pt x="1" y="489"/>
                  </a:cubicBezTo>
                  <a:cubicBezTo>
                    <a:pt x="1" y="501"/>
                    <a:pt x="5" y="512"/>
                    <a:pt x="12" y="519"/>
                  </a:cubicBezTo>
                  <a:close/>
                </a:path>
              </a:pathLst>
            </a:custGeom>
            <a:grpFill/>
            <a:ln w="7938" cap="flat">
              <a:solidFill>
                <a:schemeClr val="bg1"/>
              </a:solidFill>
              <a:prstDash val="solid"/>
              <a:miter lim="800000"/>
              <a:headEnd/>
              <a:tailEnd/>
            </a:ln>
          </p:spPr>
          <p:txBody>
            <a:bodyPr/>
            <a:lstStyle/>
            <a:p>
              <a:pPr defTabSz="914400" eaLnBrk="1" fontAlgn="auto" hangingPunct="1">
                <a:spcBef>
                  <a:spcPts val="0"/>
                </a:spcBef>
                <a:spcAft>
                  <a:spcPts val="0"/>
                </a:spcAft>
                <a:defRPr/>
              </a:pPr>
              <a:endParaRPr lang="zh-CN" altLang="en-US" sz="1800">
                <a:solidFill>
                  <a:prstClr val="black"/>
                </a:solidFill>
                <a:latin typeface="+mn-lt"/>
                <a:ea typeface="微软雅黑"/>
              </a:endParaRPr>
            </a:p>
          </p:txBody>
        </p:sp>
        <p:sp>
          <p:nvSpPr>
            <p:cNvPr id="55" name="Freeform 15"/>
            <p:cNvSpPr>
              <a:spLocks/>
            </p:cNvSpPr>
            <p:nvPr/>
          </p:nvSpPr>
          <p:spPr bwMode="auto">
            <a:xfrm>
              <a:off x="5552657" y="2843630"/>
              <a:ext cx="2176462" cy="2547938"/>
            </a:xfrm>
            <a:custGeom>
              <a:avLst/>
              <a:gdLst>
                <a:gd name="T0" fmla="*/ 48 w 579"/>
                <a:gd name="T1" fmla="*/ 38 h 678"/>
                <a:gd name="T2" fmla="*/ 49 w 579"/>
                <a:gd name="T3" fmla="*/ 45 h 678"/>
                <a:gd name="T4" fmla="*/ 54 w 579"/>
                <a:gd name="T5" fmla="*/ 59 h 678"/>
                <a:gd name="T6" fmla="*/ 63 w 579"/>
                <a:gd name="T7" fmla="*/ 79 h 678"/>
                <a:gd name="T8" fmla="*/ 63 w 579"/>
                <a:gd name="T9" fmla="*/ 79 h 678"/>
                <a:gd name="T10" fmla="*/ 45 w 579"/>
                <a:gd name="T11" fmla="*/ 97 h 678"/>
                <a:gd name="T12" fmla="*/ 10 w 579"/>
                <a:gd name="T13" fmla="*/ 99 h 678"/>
                <a:gd name="T14" fmla="*/ 0 w 579"/>
                <a:gd name="T15" fmla="*/ 99 h 678"/>
                <a:gd name="T16" fmla="*/ 578 w 579"/>
                <a:gd name="T17" fmla="*/ 678 h 678"/>
                <a:gd name="T18" fmla="*/ 576 w 579"/>
                <a:gd name="T19" fmla="*/ 633 h 678"/>
                <a:gd name="T20" fmla="*/ 559 w 579"/>
                <a:gd name="T21" fmla="*/ 615 h 678"/>
                <a:gd name="T22" fmla="*/ 558 w 579"/>
                <a:gd name="T23" fmla="*/ 615 h 678"/>
                <a:gd name="T24" fmla="*/ 538 w 579"/>
                <a:gd name="T25" fmla="*/ 624 h 678"/>
                <a:gd name="T26" fmla="*/ 524 w 579"/>
                <a:gd name="T27" fmla="*/ 629 h 678"/>
                <a:gd name="T28" fmla="*/ 517 w 579"/>
                <a:gd name="T29" fmla="*/ 630 h 678"/>
                <a:gd name="T30" fmla="*/ 479 w 579"/>
                <a:gd name="T31" fmla="*/ 588 h 678"/>
                <a:gd name="T32" fmla="*/ 497 w 579"/>
                <a:gd name="T33" fmla="*/ 543 h 678"/>
                <a:gd name="T34" fmla="*/ 520 w 579"/>
                <a:gd name="T35" fmla="*/ 540 h 678"/>
                <a:gd name="T36" fmla="*/ 548 w 579"/>
                <a:gd name="T37" fmla="*/ 553 h 678"/>
                <a:gd name="T38" fmla="*/ 560 w 579"/>
                <a:gd name="T39" fmla="*/ 557 h 678"/>
                <a:gd name="T40" fmla="*/ 568 w 579"/>
                <a:gd name="T41" fmla="*/ 555 h 678"/>
                <a:gd name="T42" fmla="*/ 577 w 579"/>
                <a:gd name="T43" fmla="*/ 542 h 678"/>
                <a:gd name="T44" fmla="*/ 578 w 579"/>
                <a:gd name="T45" fmla="*/ 492 h 678"/>
                <a:gd name="T46" fmla="*/ 579 w 579"/>
                <a:gd name="T47" fmla="*/ 492 h 678"/>
                <a:gd name="T48" fmla="*/ 150 w 579"/>
                <a:gd name="T49" fmla="*/ 99 h 678"/>
                <a:gd name="T50" fmla="*/ 128 w 579"/>
                <a:gd name="T51" fmla="*/ 95 h 678"/>
                <a:gd name="T52" fmla="*/ 121 w 579"/>
                <a:gd name="T53" fmla="*/ 81 h 678"/>
                <a:gd name="T54" fmla="*/ 121 w 579"/>
                <a:gd name="T55" fmla="*/ 81 h 678"/>
                <a:gd name="T56" fmla="*/ 130 w 579"/>
                <a:gd name="T57" fmla="*/ 61 h 678"/>
                <a:gd name="T58" fmla="*/ 138 w 579"/>
                <a:gd name="T59" fmla="*/ 32 h 678"/>
                <a:gd name="T60" fmla="*/ 125 w 579"/>
                <a:gd name="T61" fmla="*/ 8 h 678"/>
                <a:gd name="T62" fmla="*/ 60 w 579"/>
                <a:gd name="T63" fmla="*/ 1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9" h="678">
                  <a:moveTo>
                    <a:pt x="60" y="12"/>
                  </a:moveTo>
                  <a:cubicBezTo>
                    <a:pt x="52" y="19"/>
                    <a:pt x="48" y="28"/>
                    <a:pt x="48" y="38"/>
                  </a:cubicBezTo>
                  <a:cubicBezTo>
                    <a:pt x="48" y="38"/>
                    <a:pt x="48" y="39"/>
                    <a:pt x="48" y="39"/>
                  </a:cubicBezTo>
                  <a:cubicBezTo>
                    <a:pt x="48" y="41"/>
                    <a:pt x="49" y="43"/>
                    <a:pt x="49" y="45"/>
                  </a:cubicBezTo>
                  <a:cubicBezTo>
                    <a:pt x="49" y="46"/>
                    <a:pt x="49" y="46"/>
                    <a:pt x="49" y="46"/>
                  </a:cubicBezTo>
                  <a:cubicBezTo>
                    <a:pt x="51" y="52"/>
                    <a:pt x="52" y="56"/>
                    <a:pt x="54" y="59"/>
                  </a:cubicBezTo>
                  <a:cubicBezTo>
                    <a:pt x="56" y="62"/>
                    <a:pt x="58" y="64"/>
                    <a:pt x="60" y="68"/>
                  </a:cubicBezTo>
                  <a:cubicBezTo>
                    <a:pt x="62" y="71"/>
                    <a:pt x="63" y="75"/>
                    <a:pt x="63" y="79"/>
                  </a:cubicBezTo>
                  <a:cubicBezTo>
                    <a:pt x="63" y="79"/>
                    <a:pt x="63" y="79"/>
                    <a:pt x="63" y="79"/>
                  </a:cubicBezTo>
                  <a:cubicBezTo>
                    <a:pt x="63" y="79"/>
                    <a:pt x="63" y="79"/>
                    <a:pt x="63" y="79"/>
                  </a:cubicBezTo>
                  <a:cubicBezTo>
                    <a:pt x="63" y="82"/>
                    <a:pt x="63" y="86"/>
                    <a:pt x="61" y="89"/>
                  </a:cubicBezTo>
                  <a:cubicBezTo>
                    <a:pt x="57" y="94"/>
                    <a:pt x="48" y="96"/>
                    <a:pt x="45" y="97"/>
                  </a:cubicBezTo>
                  <a:cubicBezTo>
                    <a:pt x="39" y="99"/>
                    <a:pt x="33" y="99"/>
                    <a:pt x="26" y="99"/>
                  </a:cubicBezTo>
                  <a:cubicBezTo>
                    <a:pt x="10" y="99"/>
                    <a:pt x="10" y="99"/>
                    <a:pt x="10" y="99"/>
                  </a:cubicBezTo>
                  <a:cubicBezTo>
                    <a:pt x="7" y="99"/>
                    <a:pt x="3" y="99"/>
                    <a:pt x="0" y="99"/>
                  </a:cubicBezTo>
                  <a:cubicBezTo>
                    <a:pt x="0" y="99"/>
                    <a:pt x="0" y="99"/>
                    <a:pt x="0" y="99"/>
                  </a:cubicBezTo>
                  <a:cubicBezTo>
                    <a:pt x="0" y="99"/>
                    <a:pt x="0" y="99"/>
                    <a:pt x="0" y="99"/>
                  </a:cubicBezTo>
                  <a:cubicBezTo>
                    <a:pt x="0" y="419"/>
                    <a:pt x="259" y="678"/>
                    <a:pt x="578" y="678"/>
                  </a:cubicBezTo>
                  <a:cubicBezTo>
                    <a:pt x="578" y="648"/>
                    <a:pt x="578" y="648"/>
                    <a:pt x="578" y="648"/>
                  </a:cubicBezTo>
                  <a:cubicBezTo>
                    <a:pt x="578" y="643"/>
                    <a:pt x="577" y="638"/>
                    <a:pt x="576" y="633"/>
                  </a:cubicBezTo>
                  <a:cubicBezTo>
                    <a:pt x="576" y="630"/>
                    <a:pt x="574" y="621"/>
                    <a:pt x="568" y="617"/>
                  </a:cubicBezTo>
                  <a:cubicBezTo>
                    <a:pt x="565" y="615"/>
                    <a:pt x="562" y="615"/>
                    <a:pt x="559" y="615"/>
                  </a:cubicBezTo>
                  <a:cubicBezTo>
                    <a:pt x="558" y="615"/>
                    <a:pt x="558" y="615"/>
                    <a:pt x="558" y="615"/>
                  </a:cubicBezTo>
                  <a:cubicBezTo>
                    <a:pt x="558" y="615"/>
                    <a:pt x="558" y="615"/>
                    <a:pt x="558" y="615"/>
                  </a:cubicBezTo>
                  <a:cubicBezTo>
                    <a:pt x="554" y="615"/>
                    <a:pt x="550" y="616"/>
                    <a:pt x="548" y="618"/>
                  </a:cubicBezTo>
                  <a:cubicBezTo>
                    <a:pt x="544" y="620"/>
                    <a:pt x="541" y="622"/>
                    <a:pt x="538" y="624"/>
                  </a:cubicBezTo>
                  <a:cubicBezTo>
                    <a:pt x="535" y="626"/>
                    <a:pt x="531" y="627"/>
                    <a:pt x="526" y="629"/>
                  </a:cubicBezTo>
                  <a:cubicBezTo>
                    <a:pt x="525" y="629"/>
                    <a:pt x="525" y="629"/>
                    <a:pt x="524" y="629"/>
                  </a:cubicBezTo>
                  <a:cubicBezTo>
                    <a:pt x="522" y="629"/>
                    <a:pt x="520" y="630"/>
                    <a:pt x="518" y="630"/>
                  </a:cubicBezTo>
                  <a:cubicBezTo>
                    <a:pt x="518" y="630"/>
                    <a:pt x="517" y="630"/>
                    <a:pt x="517" y="630"/>
                  </a:cubicBezTo>
                  <a:cubicBezTo>
                    <a:pt x="507" y="630"/>
                    <a:pt x="498" y="626"/>
                    <a:pt x="491" y="618"/>
                  </a:cubicBezTo>
                  <a:cubicBezTo>
                    <a:pt x="484" y="611"/>
                    <a:pt x="480" y="600"/>
                    <a:pt x="479" y="588"/>
                  </a:cubicBezTo>
                  <a:cubicBezTo>
                    <a:pt x="479" y="574"/>
                    <a:pt x="482" y="561"/>
                    <a:pt x="487" y="553"/>
                  </a:cubicBezTo>
                  <a:cubicBezTo>
                    <a:pt x="490" y="548"/>
                    <a:pt x="493" y="545"/>
                    <a:pt x="497" y="543"/>
                  </a:cubicBezTo>
                  <a:cubicBezTo>
                    <a:pt x="500" y="541"/>
                    <a:pt x="505" y="540"/>
                    <a:pt x="511" y="540"/>
                  </a:cubicBezTo>
                  <a:cubicBezTo>
                    <a:pt x="514" y="540"/>
                    <a:pt x="517" y="540"/>
                    <a:pt x="520" y="540"/>
                  </a:cubicBezTo>
                  <a:cubicBezTo>
                    <a:pt x="530" y="542"/>
                    <a:pt x="535" y="545"/>
                    <a:pt x="540" y="548"/>
                  </a:cubicBezTo>
                  <a:cubicBezTo>
                    <a:pt x="543" y="550"/>
                    <a:pt x="545" y="552"/>
                    <a:pt x="548" y="553"/>
                  </a:cubicBezTo>
                  <a:cubicBezTo>
                    <a:pt x="551" y="555"/>
                    <a:pt x="555" y="557"/>
                    <a:pt x="560" y="557"/>
                  </a:cubicBezTo>
                  <a:cubicBezTo>
                    <a:pt x="560" y="557"/>
                    <a:pt x="560" y="557"/>
                    <a:pt x="560" y="557"/>
                  </a:cubicBezTo>
                  <a:cubicBezTo>
                    <a:pt x="560" y="557"/>
                    <a:pt x="560" y="557"/>
                    <a:pt x="561" y="557"/>
                  </a:cubicBezTo>
                  <a:cubicBezTo>
                    <a:pt x="563" y="557"/>
                    <a:pt x="566" y="556"/>
                    <a:pt x="568" y="555"/>
                  </a:cubicBezTo>
                  <a:cubicBezTo>
                    <a:pt x="571" y="554"/>
                    <a:pt x="573" y="552"/>
                    <a:pt x="574" y="550"/>
                  </a:cubicBezTo>
                  <a:cubicBezTo>
                    <a:pt x="576" y="547"/>
                    <a:pt x="577" y="544"/>
                    <a:pt x="577" y="542"/>
                  </a:cubicBezTo>
                  <a:cubicBezTo>
                    <a:pt x="577" y="540"/>
                    <a:pt x="578" y="538"/>
                    <a:pt x="578" y="529"/>
                  </a:cubicBezTo>
                  <a:cubicBezTo>
                    <a:pt x="578" y="492"/>
                    <a:pt x="578" y="492"/>
                    <a:pt x="578" y="492"/>
                  </a:cubicBezTo>
                  <a:cubicBezTo>
                    <a:pt x="579" y="500"/>
                    <a:pt x="579" y="507"/>
                    <a:pt x="579" y="512"/>
                  </a:cubicBezTo>
                  <a:cubicBezTo>
                    <a:pt x="579" y="492"/>
                    <a:pt x="579" y="492"/>
                    <a:pt x="579" y="492"/>
                  </a:cubicBezTo>
                  <a:cubicBezTo>
                    <a:pt x="362" y="492"/>
                    <a:pt x="186" y="316"/>
                    <a:pt x="186" y="99"/>
                  </a:cubicBezTo>
                  <a:cubicBezTo>
                    <a:pt x="150" y="99"/>
                    <a:pt x="150" y="99"/>
                    <a:pt x="150" y="99"/>
                  </a:cubicBezTo>
                  <a:cubicBezTo>
                    <a:pt x="140" y="99"/>
                    <a:pt x="138" y="98"/>
                    <a:pt x="136" y="98"/>
                  </a:cubicBezTo>
                  <a:cubicBezTo>
                    <a:pt x="134" y="97"/>
                    <a:pt x="131" y="97"/>
                    <a:pt x="128" y="95"/>
                  </a:cubicBezTo>
                  <a:cubicBezTo>
                    <a:pt x="126" y="94"/>
                    <a:pt x="124" y="92"/>
                    <a:pt x="123" y="89"/>
                  </a:cubicBezTo>
                  <a:cubicBezTo>
                    <a:pt x="122" y="86"/>
                    <a:pt x="121" y="84"/>
                    <a:pt x="121" y="81"/>
                  </a:cubicBezTo>
                  <a:cubicBezTo>
                    <a:pt x="121" y="81"/>
                    <a:pt x="121" y="81"/>
                    <a:pt x="121" y="81"/>
                  </a:cubicBezTo>
                  <a:cubicBezTo>
                    <a:pt x="121" y="81"/>
                    <a:pt x="121" y="81"/>
                    <a:pt x="121" y="81"/>
                  </a:cubicBezTo>
                  <a:cubicBezTo>
                    <a:pt x="121" y="76"/>
                    <a:pt x="123" y="72"/>
                    <a:pt x="125" y="69"/>
                  </a:cubicBezTo>
                  <a:cubicBezTo>
                    <a:pt x="126" y="66"/>
                    <a:pt x="128" y="64"/>
                    <a:pt x="130" y="61"/>
                  </a:cubicBezTo>
                  <a:cubicBezTo>
                    <a:pt x="133" y="56"/>
                    <a:pt x="136" y="51"/>
                    <a:pt x="138" y="41"/>
                  </a:cubicBezTo>
                  <a:cubicBezTo>
                    <a:pt x="138" y="38"/>
                    <a:pt x="138" y="35"/>
                    <a:pt x="138" y="32"/>
                  </a:cubicBezTo>
                  <a:cubicBezTo>
                    <a:pt x="138" y="26"/>
                    <a:pt x="137" y="21"/>
                    <a:pt x="135" y="17"/>
                  </a:cubicBezTo>
                  <a:cubicBezTo>
                    <a:pt x="133" y="14"/>
                    <a:pt x="130" y="11"/>
                    <a:pt x="125" y="8"/>
                  </a:cubicBezTo>
                  <a:cubicBezTo>
                    <a:pt x="117" y="3"/>
                    <a:pt x="104" y="0"/>
                    <a:pt x="90" y="0"/>
                  </a:cubicBezTo>
                  <a:cubicBezTo>
                    <a:pt x="78" y="1"/>
                    <a:pt x="67" y="5"/>
                    <a:pt x="60" y="12"/>
                  </a:cubicBezTo>
                  <a:close/>
                </a:path>
              </a:pathLst>
            </a:custGeom>
            <a:grpFill/>
            <a:ln w="7938" cap="flat">
              <a:solidFill>
                <a:schemeClr val="bg1"/>
              </a:solidFill>
              <a:prstDash val="solid"/>
              <a:miter lim="800000"/>
              <a:headEnd/>
              <a:tailEnd/>
            </a:ln>
          </p:spPr>
          <p:txBody>
            <a:bodyPr/>
            <a:lstStyle/>
            <a:p>
              <a:pPr defTabSz="914400" eaLnBrk="1" fontAlgn="auto" hangingPunct="1">
                <a:spcBef>
                  <a:spcPts val="0"/>
                </a:spcBef>
                <a:spcAft>
                  <a:spcPts val="0"/>
                </a:spcAft>
                <a:defRPr/>
              </a:pPr>
              <a:endParaRPr lang="zh-CN" altLang="en-US" sz="1800">
                <a:solidFill>
                  <a:prstClr val="black"/>
                </a:solidFill>
                <a:latin typeface="+mn-lt"/>
                <a:ea typeface="微软雅黑"/>
              </a:endParaRPr>
            </a:p>
          </p:txBody>
        </p:sp>
      </p:grpSp>
      <p:sp>
        <p:nvSpPr>
          <p:cNvPr id="19461" name="TextBox 7"/>
          <p:cNvSpPr txBox="1">
            <a:spLocks noChangeArrowheads="1"/>
          </p:cNvSpPr>
          <p:nvPr/>
        </p:nvSpPr>
        <p:spPr bwMode="auto">
          <a:xfrm>
            <a:off x="6048375" y="2017713"/>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9462" name="TextBox 6"/>
          <p:cNvSpPr txBox="1">
            <a:spLocks noChangeArrowheads="1"/>
          </p:cNvSpPr>
          <p:nvPr/>
        </p:nvSpPr>
        <p:spPr bwMode="auto">
          <a:xfrm>
            <a:off x="6048375" y="181768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9463" name="TextBox 7"/>
          <p:cNvSpPr txBox="1">
            <a:spLocks noChangeArrowheads="1"/>
          </p:cNvSpPr>
          <p:nvPr/>
        </p:nvSpPr>
        <p:spPr bwMode="auto">
          <a:xfrm>
            <a:off x="6048375" y="3306763"/>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9464" name="TextBox 6"/>
          <p:cNvSpPr txBox="1">
            <a:spLocks noChangeArrowheads="1"/>
          </p:cNvSpPr>
          <p:nvPr/>
        </p:nvSpPr>
        <p:spPr bwMode="auto">
          <a:xfrm>
            <a:off x="6048375" y="310673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9465" name="TextBox 7"/>
          <p:cNvSpPr txBox="1">
            <a:spLocks noChangeArrowheads="1"/>
          </p:cNvSpPr>
          <p:nvPr/>
        </p:nvSpPr>
        <p:spPr bwMode="auto">
          <a:xfrm>
            <a:off x="1092200" y="2017713"/>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9466" name="TextBox 6"/>
          <p:cNvSpPr txBox="1">
            <a:spLocks noChangeArrowheads="1"/>
          </p:cNvSpPr>
          <p:nvPr/>
        </p:nvSpPr>
        <p:spPr bwMode="auto">
          <a:xfrm>
            <a:off x="1563688" y="181768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9467" name="TextBox 7"/>
          <p:cNvSpPr txBox="1">
            <a:spLocks noChangeArrowheads="1"/>
          </p:cNvSpPr>
          <p:nvPr/>
        </p:nvSpPr>
        <p:spPr bwMode="auto">
          <a:xfrm>
            <a:off x="1092200" y="3306763"/>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19468" name="TextBox 6"/>
          <p:cNvSpPr txBox="1">
            <a:spLocks noChangeArrowheads="1"/>
          </p:cNvSpPr>
          <p:nvPr/>
        </p:nvSpPr>
        <p:spPr bwMode="auto">
          <a:xfrm>
            <a:off x="1563688" y="310673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0"/>
          <p:cNvSpPr>
            <a:spLocks noChangeArrowheads="1"/>
          </p:cNvSpPr>
          <p:nvPr/>
        </p:nvSpPr>
        <p:spPr bwMode="auto">
          <a:xfrm>
            <a:off x="7253288" y="2308225"/>
            <a:ext cx="719137" cy="466725"/>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8" name="Rectangle 9"/>
          <p:cNvSpPr>
            <a:spLocks noChangeArrowheads="1"/>
          </p:cNvSpPr>
          <p:nvPr/>
        </p:nvSpPr>
        <p:spPr bwMode="auto">
          <a:xfrm>
            <a:off x="525463" y="2649538"/>
            <a:ext cx="719137" cy="468312"/>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9" name="Rectangle 10"/>
          <p:cNvSpPr>
            <a:spLocks noChangeArrowheads="1"/>
          </p:cNvSpPr>
          <p:nvPr/>
        </p:nvSpPr>
        <p:spPr bwMode="auto">
          <a:xfrm>
            <a:off x="1203325" y="2216150"/>
            <a:ext cx="719138" cy="466725"/>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30" name="Rectangle 9"/>
          <p:cNvSpPr>
            <a:spLocks noChangeArrowheads="1"/>
          </p:cNvSpPr>
          <p:nvPr/>
        </p:nvSpPr>
        <p:spPr bwMode="auto">
          <a:xfrm>
            <a:off x="2492375" y="2649538"/>
            <a:ext cx="719138" cy="468312"/>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32" name="Rectangle 10"/>
          <p:cNvSpPr>
            <a:spLocks noChangeArrowheads="1"/>
          </p:cNvSpPr>
          <p:nvPr/>
        </p:nvSpPr>
        <p:spPr bwMode="auto">
          <a:xfrm>
            <a:off x="3170238" y="2216150"/>
            <a:ext cx="719137" cy="466725"/>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35" name="Rectangle 9"/>
          <p:cNvSpPr>
            <a:spLocks noChangeArrowheads="1"/>
          </p:cNvSpPr>
          <p:nvPr/>
        </p:nvSpPr>
        <p:spPr bwMode="auto">
          <a:xfrm>
            <a:off x="4505325" y="2724150"/>
            <a:ext cx="719138" cy="468313"/>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37" name="Rectangle 10"/>
          <p:cNvSpPr>
            <a:spLocks noChangeArrowheads="1"/>
          </p:cNvSpPr>
          <p:nvPr/>
        </p:nvSpPr>
        <p:spPr bwMode="auto">
          <a:xfrm>
            <a:off x="5183188" y="2290763"/>
            <a:ext cx="719137" cy="466725"/>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16" name="Freeform 17"/>
          <p:cNvSpPr>
            <a:spLocks/>
          </p:cNvSpPr>
          <p:nvPr/>
        </p:nvSpPr>
        <p:spPr bwMode="auto">
          <a:xfrm>
            <a:off x="-4763" y="2443163"/>
            <a:ext cx="8788401" cy="514350"/>
          </a:xfrm>
          <a:custGeom>
            <a:avLst/>
            <a:gdLst>
              <a:gd name="T0" fmla="*/ 5518 w 5536"/>
              <a:gd name="T1" fmla="*/ 196 h 324"/>
              <a:gd name="T2" fmla="*/ 5518 w 5536"/>
              <a:gd name="T3" fmla="*/ 128 h 324"/>
              <a:gd name="T4" fmla="*/ 5408 w 5536"/>
              <a:gd name="T5" fmla="*/ 18 h 324"/>
              <a:gd name="T6" fmla="*/ 5374 w 5536"/>
              <a:gd name="T7" fmla="*/ 32 h 324"/>
              <a:gd name="T8" fmla="*/ 5374 w 5536"/>
              <a:gd name="T9" fmla="*/ 82 h 324"/>
              <a:gd name="T10" fmla="*/ 5326 w 5536"/>
              <a:gd name="T11" fmla="*/ 130 h 324"/>
              <a:gd name="T12" fmla="*/ 0 w 5536"/>
              <a:gd name="T13" fmla="*/ 130 h 324"/>
              <a:gd name="T14" fmla="*/ 1 w 5536"/>
              <a:gd name="T15" fmla="*/ 193 h 324"/>
              <a:gd name="T16" fmla="*/ 5326 w 5536"/>
              <a:gd name="T17" fmla="*/ 194 h 324"/>
              <a:gd name="T18" fmla="*/ 5374 w 5536"/>
              <a:gd name="T19" fmla="*/ 242 h 324"/>
              <a:gd name="T20" fmla="*/ 5374 w 5536"/>
              <a:gd name="T21" fmla="*/ 292 h 324"/>
              <a:gd name="T22" fmla="*/ 5408 w 5536"/>
              <a:gd name="T23" fmla="*/ 306 h 324"/>
              <a:gd name="T24" fmla="*/ 5518 w 5536"/>
              <a:gd name="T25"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ysClr val="window" lastClr="FFFFFF">
              <a:lumMod val="85000"/>
            </a:sys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20490"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04.</a:t>
            </a:r>
            <a:r>
              <a:rPr lang="zh-CN" altLang="en-US" sz="2400" i="1">
                <a:solidFill>
                  <a:srgbClr val="DA1F2A"/>
                </a:solidFill>
                <a:latin typeface="造字工房俊雅锐宋体验版常规体" pitchFamily="50" charset="-122"/>
                <a:ea typeface="造字工房俊雅锐宋体验版常规体" pitchFamily="50" charset="-122"/>
              </a:rPr>
              <a:t>工作规划</a:t>
            </a:r>
          </a:p>
        </p:txBody>
      </p:sp>
      <p:sp>
        <p:nvSpPr>
          <p:cNvPr id="40" name="Rectangle 9"/>
          <p:cNvSpPr>
            <a:spLocks noChangeArrowheads="1"/>
          </p:cNvSpPr>
          <p:nvPr/>
        </p:nvSpPr>
        <p:spPr bwMode="auto">
          <a:xfrm>
            <a:off x="6575425" y="2741613"/>
            <a:ext cx="719138" cy="468312"/>
          </a:xfrm>
          <a:prstGeom prst="rect">
            <a:avLst/>
          </a:prstGeom>
          <a:solidFill>
            <a:schemeClr val="accent1">
              <a:lumMod val="75000"/>
            </a:schemeClr>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38" name="Freeform 18"/>
          <p:cNvSpPr>
            <a:spLocks/>
          </p:cNvSpPr>
          <p:nvPr/>
        </p:nvSpPr>
        <p:spPr bwMode="auto">
          <a:xfrm>
            <a:off x="4505325" y="2290763"/>
            <a:ext cx="1397000" cy="901700"/>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17" name="Freeform 18"/>
          <p:cNvSpPr>
            <a:spLocks/>
          </p:cNvSpPr>
          <p:nvPr/>
        </p:nvSpPr>
        <p:spPr bwMode="auto">
          <a:xfrm>
            <a:off x="525463" y="2216150"/>
            <a:ext cx="1397000" cy="901700"/>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33" name="Freeform 18"/>
          <p:cNvSpPr>
            <a:spLocks/>
          </p:cNvSpPr>
          <p:nvPr/>
        </p:nvSpPr>
        <p:spPr bwMode="auto">
          <a:xfrm>
            <a:off x="2492375" y="2216150"/>
            <a:ext cx="1397000" cy="901700"/>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42" name="Freeform 18"/>
          <p:cNvSpPr>
            <a:spLocks/>
          </p:cNvSpPr>
          <p:nvPr/>
        </p:nvSpPr>
        <p:spPr bwMode="auto">
          <a:xfrm>
            <a:off x="6575425" y="2308225"/>
            <a:ext cx="1397000" cy="901700"/>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mn-ea"/>
            </a:endParaRPr>
          </a:p>
        </p:txBody>
      </p:sp>
      <p:sp>
        <p:nvSpPr>
          <p:cNvPr id="20496" name="矩形 42"/>
          <p:cNvSpPr>
            <a:spLocks noChangeArrowheads="1"/>
          </p:cNvSpPr>
          <p:nvPr/>
        </p:nvSpPr>
        <p:spPr bwMode="auto">
          <a:xfrm>
            <a:off x="3787775" y="847725"/>
            <a:ext cx="156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rgbClr val="DA1F2A"/>
                </a:solidFill>
                <a:latin typeface="造字工房俊雅锐宋体验版常规体" pitchFamily="50" charset="-122"/>
                <a:ea typeface="造字工房俊雅锐宋体验版常规体" pitchFamily="50" charset="-122"/>
              </a:rPr>
              <a:t>下一步怎么走</a:t>
            </a:r>
          </a:p>
        </p:txBody>
      </p:sp>
      <p:sp>
        <p:nvSpPr>
          <p:cNvPr id="20497" name="矩形 43"/>
          <p:cNvSpPr>
            <a:spLocks noChangeArrowheads="1"/>
          </p:cNvSpPr>
          <p:nvPr/>
        </p:nvSpPr>
        <p:spPr bwMode="auto">
          <a:xfrm rot="-3135483">
            <a:off x="683419" y="2463007"/>
            <a:ext cx="99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chemeClr val="bg1"/>
                </a:solidFill>
                <a:latin typeface="造字工房俊雅锐宋体验版常规体" pitchFamily="50" charset="-122"/>
                <a:ea typeface="造字工房俊雅锐宋体验版常规体" pitchFamily="50" charset="-122"/>
              </a:rPr>
              <a:t>STEP1</a:t>
            </a:r>
            <a:endParaRPr lang="zh-CN" altLang="en-US" sz="2400" i="1">
              <a:solidFill>
                <a:schemeClr val="bg1"/>
              </a:solidFill>
              <a:latin typeface="造字工房俊雅锐宋体验版常规体" pitchFamily="50" charset="-122"/>
              <a:ea typeface="造字工房俊雅锐宋体验版常规体" pitchFamily="50" charset="-122"/>
            </a:endParaRPr>
          </a:p>
        </p:txBody>
      </p:sp>
      <p:sp>
        <p:nvSpPr>
          <p:cNvPr id="20498" name="矩形 44"/>
          <p:cNvSpPr>
            <a:spLocks noChangeArrowheads="1"/>
          </p:cNvSpPr>
          <p:nvPr/>
        </p:nvSpPr>
        <p:spPr bwMode="auto">
          <a:xfrm rot="-3135483">
            <a:off x="2696369" y="2445544"/>
            <a:ext cx="99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chemeClr val="bg1"/>
                </a:solidFill>
                <a:latin typeface="造字工房俊雅锐宋体验版常规体" pitchFamily="50" charset="-122"/>
                <a:ea typeface="造字工房俊雅锐宋体验版常规体" pitchFamily="50" charset="-122"/>
              </a:rPr>
              <a:t>STEP2</a:t>
            </a:r>
            <a:endParaRPr lang="zh-CN" altLang="en-US" sz="2400" i="1">
              <a:solidFill>
                <a:schemeClr val="bg1"/>
              </a:solidFill>
              <a:latin typeface="造字工房俊雅锐宋体验版常规体" pitchFamily="50" charset="-122"/>
              <a:ea typeface="造字工房俊雅锐宋体验版常规体" pitchFamily="50" charset="-122"/>
            </a:endParaRPr>
          </a:p>
        </p:txBody>
      </p:sp>
      <p:sp>
        <p:nvSpPr>
          <p:cNvPr id="20499" name="矩形 45"/>
          <p:cNvSpPr>
            <a:spLocks noChangeArrowheads="1"/>
          </p:cNvSpPr>
          <p:nvPr/>
        </p:nvSpPr>
        <p:spPr bwMode="auto">
          <a:xfrm rot="-3135483">
            <a:off x="4710113" y="2500312"/>
            <a:ext cx="998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chemeClr val="bg1"/>
                </a:solidFill>
                <a:latin typeface="造字工房俊雅锐宋体验版常规体" pitchFamily="50" charset="-122"/>
                <a:ea typeface="造字工房俊雅锐宋体验版常规体" pitchFamily="50" charset="-122"/>
              </a:rPr>
              <a:t>STEP3</a:t>
            </a:r>
            <a:endParaRPr lang="zh-CN" altLang="en-US" sz="2400" i="1">
              <a:solidFill>
                <a:schemeClr val="bg1"/>
              </a:solidFill>
              <a:latin typeface="造字工房俊雅锐宋体验版常规体" pitchFamily="50" charset="-122"/>
              <a:ea typeface="造字工房俊雅锐宋体验版常规体" pitchFamily="50" charset="-122"/>
            </a:endParaRPr>
          </a:p>
        </p:txBody>
      </p:sp>
      <p:sp>
        <p:nvSpPr>
          <p:cNvPr id="20500" name="矩形 47"/>
          <p:cNvSpPr>
            <a:spLocks noChangeArrowheads="1"/>
          </p:cNvSpPr>
          <p:nvPr/>
        </p:nvSpPr>
        <p:spPr bwMode="auto">
          <a:xfrm rot="-3135483">
            <a:off x="6752432" y="2528093"/>
            <a:ext cx="99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chemeClr val="bg1"/>
                </a:solidFill>
                <a:latin typeface="造字工房俊雅锐宋体验版常规体" pitchFamily="50" charset="-122"/>
                <a:ea typeface="造字工房俊雅锐宋体验版常规体" pitchFamily="50" charset="-122"/>
              </a:rPr>
              <a:t>STEP4</a:t>
            </a:r>
            <a:endParaRPr lang="zh-CN" altLang="en-US" sz="2400" i="1">
              <a:solidFill>
                <a:schemeClr val="bg1"/>
              </a:solidFill>
              <a:latin typeface="造字工房俊雅锐宋体验版常规体" pitchFamily="50" charset="-122"/>
              <a:ea typeface="造字工房俊雅锐宋体验版常规体" pitchFamily="50" charset="-122"/>
            </a:endParaRPr>
          </a:p>
        </p:txBody>
      </p:sp>
      <p:sp>
        <p:nvSpPr>
          <p:cNvPr id="49" name="矩形 48"/>
          <p:cNvSpPr/>
          <p:nvPr/>
        </p:nvSpPr>
        <p:spPr>
          <a:xfrm>
            <a:off x="769938" y="1308100"/>
            <a:ext cx="7099300" cy="55086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prstClr val="white"/>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prstClr val="white"/>
              </a:solidFill>
              <a:latin typeface="+mn-lt"/>
              <a:ea typeface="微软雅黑"/>
            </a:endParaRPr>
          </a:p>
        </p:txBody>
      </p:sp>
      <p:sp>
        <p:nvSpPr>
          <p:cNvPr id="20502" name="TextBox 7"/>
          <p:cNvSpPr txBox="1">
            <a:spLocks noChangeArrowheads="1"/>
          </p:cNvSpPr>
          <p:nvPr/>
        </p:nvSpPr>
        <p:spPr bwMode="auto">
          <a:xfrm>
            <a:off x="488950" y="3338513"/>
            <a:ext cx="11922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20503" name="TextBox 7"/>
          <p:cNvSpPr txBox="1">
            <a:spLocks noChangeArrowheads="1"/>
          </p:cNvSpPr>
          <p:nvPr/>
        </p:nvSpPr>
        <p:spPr bwMode="auto">
          <a:xfrm>
            <a:off x="2500313" y="3338513"/>
            <a:ext cx="11906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20504" name="TextBox 7"/>
          <p:cNvSpPr txBox="1">
            <a:spLocks noChangeArrowheads="1"/>
          </p:cNvSpPr>
          <p:nvPr/>
        </p:nvSpPr>
        <p:spPr bwMode="auto">
          <a:xfrm>
            <a:off x="4510088" y="3338513"/>
            <a:ext cx="119221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20505" name="TextBox 7"/>
          <p:cNvSpPr txBox="1">
            <a:spLocks noChangeArrowheads="1"/>
          </p:cNvSpPr>
          <p:nvPr/>
        </p:nvSpPr>
        <p:spPr bwMode="auto">
          <a:xfrm>
            <a:off x="6521450" y="3338513"/>
            <a:ext cx="11906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04.</a:t>
            </a:r>
            <a:r>
              <a:rPr lang="zh-CN" altLang="en-US" sz="2400" i="1">
                <a:solidFill>
                  <a:srgbClr val="DA1F2A"/>
                </a:solidFill>
                <a:latin typeface="造字工房俊雅锐宋体验版常规体" pitchFamily="50" charset="-122"/>
                <a:ea typeface="造字工房俊雅锐宋体验版常规体" pitchFamily="50" charset="-122"/>
              </a:rPr>
              <a:t>工作规划</a:t>
            </a:r>
          </a:p>
        </p:txBody>
      </p:sp>
      <p:sp>
        <p:nvSpPr>
          <p:cNvPr id="21507" name="矩形 42"/>
          <p:cNvSpPr>
            <a:spLocks noChangeArrowheads="1"/>
          </p:cNvSpPr>
          <p:nvPr/>
        </p:nvSpPr>
        <p:spPr bwMode="auto">
          <a:xfrm>
            <a:off x="3556000" y="847725"/>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rgbClr val="DA1F2A"/>
                </a:solidFill>
                <a:latin typeface="造字工房俊雅锐宋体验版常规体" pitchFamily="50" charset="-122"/>
                <a:ea typeface="造字工房俊雅锐宋体验版常规体" pitchFamily="50" charset="-122"/>
              </a:rPr>
              <a:t>接下来我们的目标</a:t>
            </a:r>
          </a:p>
        </p:txBody>
      </p:sp>
      <p:sp>
        <p:nvSpPr>
          <p:cNvPr id="49" name="矩形 48"/>
          <p:cNvSpPr/>
          <p:nvPr/>
        </p:nvSpPr>
        <p:spPr>
          <a:xfrm>
            <a:off x="769938" y="1308100"/>
            <a:ext cx="7099300" cy="55086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prstClr val="white"/>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prstClr val="white"/>
              </a:solidFill>
              <a:latin typeface="+mn-lt"/>
              <a:ea typeface="微软雅黑"/>
            </a:endParaRPr>
          </a:p>
        </p:txBody>
      </p:sp>
      <p:pic>
        <p:nvPicPr>
          <p:cNvPr id="21509" name="图片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700" y="1900238"/>
            <a:ext cx="2514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p:cNvSpPr txBox="1">
            <a:spLocks noChangeArrowheads="1"/>
          </p:cNvSpPr>
          <p:nvPr/>
        </p:nvSpPr>
        <p:spPr bwMode="auto">
          <a:xfrm>
            <a:off x="1111250" y="2535238"/>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28" name="TextBox 6"/>
          <p:cNvSpPr txBox="1">
            <a:spLocks noChangeArrowheads="1"/>
          </p:cNvSpPr>
          <p:nvPr/>
        </p:nvSpPr>
        <p:spPr bwMode="auto">
          <a:xfrm>
            <a:off x="1582738" y="2289175"/>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宋体" panose="02010600030101010101" pitchFamily="2" charset="-122"/>
              </a:defRPr>
            </a:lvl1pPr>
            <a:lvl2pPr defTabSz="1030288">
              <a:defRPr sz="1300">
                <a:solidFill>
                  <a:schemeClr val="tx1"/>
                </a:solidFill>
                <a:latin typeface="Calibri" panose="020F0502020204030204" pitchFamily="34" charset="0"/>
                <a:ea typeface="宋体" panose="02010600030101010101" pitchFamily="2" charset="-122"/>
              </a:defRPr>
            </a:lvl2pPr>
            <a:lvl3pPr defTabSz="1030288">
              <a:defRPr sz="1300">
                <a:solidFill>
                  <a:schemeClr val="tx1"/>
                </a:solidFill>
                <a:latin typeface="Calibri" panose="020F0502020204030204" pitchFamily="34" charset="0"/>
                <a:ea typeface="宋体" panose="02010600030101010101" pitchFamily="2" charset="-122"/>
              </a:defRPr>
            </a:lvl3pPr>
            <a:lvl4pPr defTabSz="1030288">
              <a:defRPr sz="1300">
                <a:solidFill>
                  <a:schemeClr val="tx1"/>
                </a:solidFill>
                <a:latin typeface="Calibri" panose="020F0502020204030204" pitchFamily="34" charset="0"/>
                <a:ea typeface="宋体" panose="02010600030101010101" pitchFamily="2" charset="-122"/>
              </a:defRPr>
            </a:lvl4pPr>
            <a:lvl5pPr defTabSz="1030288">
              <a:defRPr sz="1300">
                <a:solidFill>
                  <a:schemeClr val="tx1"/>
                </a:solidFill>
                <a:latin typeface="Calibri" panose="020F0502020204030204" pitchFamily="34" charset="0"/>
                <a:ea typeface="宋体" panose="02010600030101010101" pitchFamily="2" charset="-122"/>
              </a:defRPr>
            </a:lvl5pPr>
            <a:lvl6pPr marL="18288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2860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27432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2004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1800" b="1" smtClean="0">
                <a:solidFill>
                  <a:srgbClr val="DA1F2A"/>
                </a:solidFill>
                <a:latin typeface="+mj-ea"/>
                <a:ea typeface="+mj-ea"/>
                <a:sym typeface="Calibri" panose="020F0502020204030204" pitchFamily="34" charset="0"/>
              </a:rPr>
              <a:t>目标</a:t>
            </a:r>
            <a:r>
              <a:rPr lang="en-US" altLang="zh-CN" sz="1800" b="1" smtClean="0">
                <a:solidFill>
                  <a:srgbClr val="DA1F2A"/>
                </a:solidFill>
                <a:latin typeface="+mj-ea"/>
                <a:ea typeface="+mj-ea"/>
                <a:sym typeface="Calibri" panose="020F0502020204030204" pitchFamily="34" charset="0"/>
              </a:rPr>
              <a:t>1</a:t>
            </a:r>
          </a:p>
        </p:txBody>
      </p:sp>
      <p:sp>
        <p:nvSpPr>
          <p:cNvPr id="21512" name="TextBox 7"/>
          <p:cNvSpPr txBox="1">
            <a:spLocks noChangeArrowheads="1"/>
          </p:cNvSpPr>
          <p:nvPr/>
        </p:nvSpPr>
        <p:spPr bwMode="auto">
          <a:xfrm>
            <a:off x="1111250" y="3822700"/>
            <a:ext cx="2055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31" name="TextBox 6"/>
          <p:cNvSpPr txBox="1">
            <a:spLocks noChangeArrowheads="1"/>
          </p:cNvSpPr>
          <p:nvPr/>
        </p:nvSpPr>
        <p:spPr bwMode="auto">
          <a:xfrm>
            <a:off x="1582738" y="3576638"/>
            <a:ext cx="1584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宋体" panose="02010600030101010101" pitchFamily="2" charset="-122"/>
              </a:defRPr>
            </a:lvl1pPr>
            <a:lvl2pPr defTabSz="1030288">
              <a:defRPr sz="1300">
                <a:solidFill>
                  <a:schemeClr val="tx1"/>
                </a:solidFill>
                <a:latin typeface="Calibri" panose="020F0502020204030204" pitchFamily="34" charset="0"/>
                <a:ea typeface="宋体" panose="02010600030101010101" pitchFamily="2" charset="-122"/>
              </a:defRPr>
            </a:lvl2pPr>
            <a:lvl3pPr defTabSz="1030288">
              <a:defRPr sz="1300">
                <a:solidFill>
                  <a:schemeClr val="tx1"/>
                </a:solidFill>
                <a:latin typeface="Calibri" panose="020F0502020204030204" pitchFamily="34" charset="0"/>
                <a:ea typeface="宋体" panose="02010600030101010101" pitchFamily="2" charset="-122"/>
              </a:defRPr>
            </a:lvl3pPr>
            <a:lvl4pPr defTabSz="1030288">
              <a:defRPr sz="1300">
                <a:solidFill>
                  <a:schemeClr val="tx1"/>
                </a:solidFill>
                <a:latin typeface="Calibri" panose="020F0502020204030204" pitchFamily="34" charset="0"/>
                <a:ea typeface="宋体" panose="02010600030101010101" pitchFamily="2" charset="-122"/>
              </a:defRPr>
            </a:lvl4pPr>
            <a:lvl5pPr defTabSz="1030288">
              <a:defRPr sz="1300">
                <a:solidFill>
                  <a:schemeClr val="tx1"/>
                </a:solidFill>
                <a:latin typeface="Calibri" panose="020F0502020204030204" pitchFamily="34" charset="0"/>
                <a:ea typeface="宋体" panose="02010600030101010101" pitchFamily="2" charset="-122"/>
              </a:defRPr>
            </a:lvl5pPr>
            <a:lvl6pPr marL="18288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2860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27432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2004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1800" b="1" smtClean="0">
                <a:solidFill>
                  <a:srgbClr val="DA1F2A"/>
                </a:solidFill>
                <a:latin typeface="+mj-ea"/>
                <a:ea typeface="+mj-ea"/>
                <a:sym typeface="Calibri" panose="020F0502020204030204" pitchFamily="34" charset="0"/>
              </a:rPr>
              <a:t>目标</a:t>
            </a:r>
            <a:r>
              <a:rPr lang="en-US" altLang="zh-CN" sz="1800" b="1">
                <a:solidFill>
                  <a:srgbClr val="DA1F2A"/>
                </a:solidFill>
                <a:latin typeface="+mj-ea"/>
                <a:ea typeface="+mj-ea"/>
                <a:sym typeface="Calibri" panose="020F0502020204030204" pitchFamily="34" charset="0"/>
              </a:rPr>
              <a:t>3</a:t>
            </a:r>
            <a:endParaRPr lang="en-US" altLang="zh-CN" sz="1800" b="1" smtClean="0">
              <a:solidFill>
                <a:srgbClr val="DA1F2A"/>
              </a:solidFill>
              <a:latin typeface="+mj-ea"/>
              <a:ea typeface="+mj-ea"/>
              <a:sym typeface="Calibri" panose="020F0502020204030204" pitchFamily="34" charset="0"/>
            </a:endParaRPr>
          </a:p>
        </p:txBody>
      </p:sp>
      <p:sp>
        <p:nvSpPr>
          <p:cNvPr id="21514" name="TextBox 7"/>
          <p:cNvSpPr txBox="1">
            <a:spLocks noChangeArrowheads="1"/>
          </p:cNvSpPr>
          <p:nvPr/>
        </p:nvSpPr>
        <p:spPr bwMode="auto">
          <a:xfrm>
            <a:off x="5951538" y="2581275"/>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36" name="TextBox 6"/>
          <p:cNvSpPr txBox="1">
            <a:spLocks noChangeArrowheads="1"/>
          </p:cNvSpPr>
          <p:nvPr/>
        </p:nvSpPr>
        <p:spPr bwMode="auto">
          <a:xfrm>
            <a:off x="5951538" y="2335213"/>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宋体" panose="02010600030101010101" pitchFamily="2" charset="-122"/>
              </a:defRPr>
            </a:lvl1pPr>
            <a:lvl2pPr defTabSz="1030288">
              <a:defRPr sz="1300">
                <a:solidFill>
                  <a:schemeClr val="tx1"/>
                </a:solidFill>
                <a:latin typeface="Calibri" panose="020F0502020204030204" pitchFamily="34" charset="0"/>
                <a:ea typeface="宋体" panose="02010600030101010101" pitchFamily="2" charset="-122"/>
              </a:defRPr>
            </a:lvl2pPr>
            <a:lvl3pPr defTabSz="1030288">
              <a:defRPr sz="1300">
                <a:solidFill>
                  <a:schemeClr val="tx1"/>
                </a:solidFill>
                <a:latin typeface="Calibri" panose="020F0502020204030204" pitchFamily="34" charset="0"/>
                <a:ea typeface="宋体" panose="02010600030101010101" pitchFamily="2" charset="-122"/>
              </a:defRPr>
            </a:lvl3pPr>
            <a:lvl4pPr defTabSz="1030288">
              <a:defRPr sz="1300">
                <a:solidFill>
                  <a:schemeClr val="tx1"/>
                </a:solidFill>
                <a:latin typeface="Calibri" panose="020F0502020204030204" pitchFamily="34" charset="0"/>
                <a:ea typeface="宋体" panose="02010600030101010101" pitchFamily="2" charset="-122"/>
              </a:defRPr>
            </a:lvl4pPr>
            <a:lvl5pPr defTabSz="1030288">
              <a:defRPr sz="1300">
                <a:solidFill>
                  <a:schemeClr val="tx1"/>
                </a:solidFill>
                <a:latin typeface="Calibri" panose="020F0502020204030204" pitchFamily="34" charset="0"/>
                <a:ea typeface="宋体" panose="02010600030101010101" pitchFamily="2" charset="-122"/>
              </a:defRPr>
            </a:lvl5pPr>
            <a:lvl6pPr marL="18288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2860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27432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2004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800" b="1" smtClean="0">
                <a:solidFill>
                  <a:srgbClr val="DA1F2A"/>
                </a:solidFill>
                <a:latin typeface="+mj-ea"/>
                <a:ea typeface="+mj-ea"/>
                <a:sym typeface="Calibri" panose="020F0502020204030204" pitchFamily="34" charset="0"/>
              </a:rPr>
              <a:t>目标</a:t>
            </a:r>
            <a:r>
              <a:rPr lang="en-US" altLang="zh-CN" sz="1800" b="1" smtClean="0">
                <a:solidFill>
                  <a:srgbClr val="DA1F2A"/>
                </a:solidFill>
                <a:latin typeface="+mj-ea"/>
                <a:ea typeface="+mj-ea"/>
                <a:sym typeface="Calibri" panose="020F0502020204030204" pitchFamily="34" charset="0"/>
              </a:rPr>
              <a:t>2</a:t>
            </a:r>
          </a:p>
        </p:txBody>
      </p:sp>
      <p:sp>
        <p:nvSpPr>
          <p:cNvPr id="21516" name="TextBox 7"/>
          <p:cNvSpPr txBox="1">
            <a:spLocks noChangeArrowheads="1"/>
          </p:cNvSpPr>
          <p:nvPr/>
        </p:nvSpPr>
        <p:spPr bwMode="auto">
          <a:xfrm>
            <a:off x="5951538" y="3868738"/>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defTabSz="914400" eaLnBrk="1" hangingPunct="1">
              <a:spcBef>
                <a:spcPct val="20000"/>
              </a:spcBef>
            </a:pPr>
            <a:r>
              <a:rPr lang="en-US" altLang="zh-CN" sz="1000">
                <a:solidFill>
                  <a:srgbClr val="FFFFFF"/>
                </a:solidFill>
                <a:sym typeface="Calibri" panose="020F0502020204030204" pitchFamily="34" charset="0"/>
              </a:rPr>
              <a:t>There are many variations of passages of lorem ipsum available</a:t>
            </a:r>
          </a:p>
        </p:txBody>
      </p:sp>
      <p:sp>
        <p:nvSpPr>
          <p:cNvPr id="47" name="TextBox 6"/>
          <p:cNvSpPr txBox="1">
            <a:spLocks noChangeArrowheads="1"/>
          </p:cNvSpPr>
          <p:nvPr/>
        </p:nvSpPr>
        <p:spPr bwMode="auto">
          <a:xfrm>
            <a:off x="5951538" y="3622675"/>
            <a:ext cx="1584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宋体" panose="02010600030101010101" pitchFamily="2" charset="-122"/>
              </a:defRPr>
            </a:lvl1pPr>
            <a:lvl2pPr defTabSz="1030288">
              <a:defRPr sz="1300">
                <a:solidFill>
                  <a:schemeClr val="tx1"/>
                </a:solidFill>
                <a:latin typeface="Calibri" panose="020F0502020204030204" pitchFamily="34" charset="0"/>
                <a:ea typeface="宋体" panose="02010600030101010101" pitchFamily="2" charset="-122"/>
              </a:defRPr>
            </a:lvl2pPr>
            <a:lvl3pPr defTabSz="1030288">
              <a:defRPr sz="1300">
                <a:solidFill>
                  <a:schemeClr val="tx1"/>
                </a:solidFill>
                <a:latin typeface="Calibri" panose="020F0502020204030204" pitchFamily="34" charset="0"/>
                <a:ea typeface="宋体" panose="02010600030101010101" pitchFamily="2" charset="-122"/>
              </a:defRPr>
            </a:lvl3pPr>
            <a:lvl4pPr defTabSz="1030288">
              <a:defRPr sz="1300">
                <a:solidFill>
                  <a:schemeClr val="tx1"/>
                </a:solidFill>
                <a:latin typeface="Calibri" panose="020F0502020204030204" pitchFamily="34" charset="0"/>
                <a:ea typeface="宋体" panose="02010600030101010101" pitchFamily="2" charset="-122"/>
              </a:defRPr>
            </a:lvl4pPr>
            <a:lvl5pPr defTabSz="1030288">
              <a:defRPr sz="1300">
                <a:solidFill>
                  <a:schemeClr val="tx1"/>
                </a:solidFill>
                <a:latin typeface="Calibri" panose="020F0502020204030204" pitchFamily="34" charset="0"/>
                <a:ea typeface="宋体" panose="02010600030101010101" pitchFamily="2" charset="-122"/>
              </a:defRPr>
            </a:lvl5pPr>
            <a:lvl6pPr marL="18288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2860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27432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200400" indent="457200" defTabSz="1030288"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800" b="1" smtClean="0">
                <a:solidFill>
                  <a:srgbClr val="DA1F2A"/>
                </a:solidFill>
                <a:latin typeface="+mj-ea"/>
                <a:ea typeface="+mj-ea"/>
                <a:sym typeface="Calibri" panose="020F0502020204030204" pitchFamily="34" charset="0"/>
              </a:rPr>
              <a:t>目标</a:t>
            </a:r>
            <a:r>
              <a:rPr lang="en-US" altLang="zh-CN" sz="1800" b="1" smtClean="0">
                <a:solidFill>
                  <a:srgbClr val="DA1F2A"/>
                </a:solidFill>
                <a:latin typeface="+mj-ea"/>
                <a:ea typeface="+mj-ea"/>
                <a:sym typeface="Calibri" panose="020F0502020204030204" pitchFamily="34" charset="0"/>
              </a:rPr>
              <a:t>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4"/>
          <p:cNvSpPr>
            <a:spLocks noChangeArrowheads="1"/>
          </p:cNvSpPr>
          <p:nvPr/>
        </p:nvSpPr>
        <p:spPr bwMode="auto">
          <a:xfrm>
            <a:off x="3523130" y="2109787"/>
            <a:ext cx="490182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5400" i="1" dirty="0">
                <a:solidFill>
                  <a:srgbClr val="DA1F2A"/>
                </a:solidFill>
                <a:latin typeface="造字工房俊雅锐宋体验版常规体" pitchFamily="50" charset="-122"/>
                <a:ea typeface="造字工房俊雅锐宋体验版常规体" pitchFamily="50" charset="-122"/>
              </a:rPr>
              <a:t>感谢大家观看</a:t>
            </a:r>
          </a:p>
        </p:txBody>
      </p:sp>
      <p:sp>
        <p:nvSpPr>
          <p:cNvPr id="22532" name="矩形 6"/>
          <p:cNvSpPr>
            <a:spLocks noChangeArrowheads="1"/>
          </p:cNvSpPr>
          <p:nvPr/>
        </p:nvSpPr>
        <p:spPr bwMode="auto">
          <a:xfrm>
            <a:off x="3670160" y="2940423"/>
            <a:ext cx="4607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dirty="0">
                <a:solidFill>
                  <a:schemeClr val="bg1"/>
                </a:solidFill>
                <a:latin typeface="造字工房俊雅锐宋体验版常规体" pitchFamily="50" charset="-122"/>
                <a:ea typeface="造字工房俊雅锐宋体验版常规体" pitchFamily="50" charset="-122"/>
              </a:rPr>
              <a:t>请大家对我给予支持和信任</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62"/>
          <p:cNvSpPr txBox="1">
            <a:spLocks noChangeArrowheads="1"/>
          </p:cNvSpPr>
          <p:nvPr/>
        </p:nvSpPr>
        <p:spPr bwMode="auto">
          <a:xfrm>
            <a:off x="3656013" y="828675"/>
            <a:ext cx="183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3200">
                <a:solidFill>
                  <a:srgbClr val="FFFFFF"/>
                </a:solidFill>
                <a:latin typeface="微软雅黑" panose="020B0503020204020204" pitchFamily="34" charset="-122"/>
              </a:rPr>
              <a:t>使用说明</a:t>
            </a:r>
          </a:p>
        </p:txBody>
      </p:sp>
      <p:sp>
        <p:nvSpPr>
          <p:cNvPr id="164" name="椭圆 163"/>
          <p:cNvSpPr/>
          <p:nvPr/>
        </p:nvSpPr>
        <p:spPr>
          <a:xfrm>
            <a:off x="930275" y="1930400"/>
            <a:ext cx="1371600" cy="1371600"/>
          </a:xfrm>
          <a:prstGeom prst="ellipse">
            <a:avLst/>
          </a:prstGeom>
          <a:noFill/>
          <a:ln w="19050" cap="flat" cmpd="sng" algn="ctr">
            <a:solidFill>
              <a:sysClr val="window" lastClr="FFFFFF"/>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mn-lt"/>
              <a:ea typeface="宋体" panose="02010600030101010101" pitchFamily="2" charset="-122"/>
            </a:endParaRPr>
          </a:p>
        </p:txBody>
      </p:sp>
      <p:sp>
        <p:nvSpPr>
          <p:cNvPr id="165" name="椭圆 164"/>
          <p:cNvSpPr/>
          <p:nvPr/>
        </p:nvSpPr>
        <p:spPr>
          <a:xfrm>
            <a:off x="2949575" y="1935163"/>
            <a:ext cx="1371600" cy="1371600"/>
          </a:xfrm>
          <a:prstGeom prst="ellipse">
            <a:avLst/>
          </a:prstGeom>
          <a:noFill/>
          <a:ln w="19050" cap="flat" cmpd="sng" algn="ctr">
            <a:solidFill>
              <a:sysClr val="window" lastClr="FFFFFF"/>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mn-lt"/>
              <a:ea typeface="宋体" panose="02010600030101010101" pitchFamily="2" charset="-122"/>
            </a:endParaRPr>
          </a:p>
        </p:txBody>
      </p:sp>
      <p:sp>
        <p:nvSpPr>
          <p:cNvPr id="166" name="椭圆 165"/>
          <p:cNvSpPr/>
          <p:nvPr/>
        </p:nvSpPr>
        <p:spPr>
          <a:xfrm>
            <a:off x="4968875" y="1935163"/>
            <a:ext cx="1371600" cy="1371600"/>
          </a:xfrm>
          <a:prstGeom prst="ellipse">
            <a:avLst/>
          </a:prstGeom>
          <a:noFill/>
          <a:ln w="19050" cap="flat" cmpd="sng" algn="ctr">
            <a:solidFill>
              <a:sysClr val="window" lastClr="FFFFFF"/>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mn-lt"/>
              <a:ea typeface="宋体" panose="02010600030101010101" pitchFamily="2" charset="-122"/>
            </a:endParaRPr>
          </a:p>
        </p:txBody>
      </p:sp>
      <p:sp>
        <p:nvSpPr>
          <p:cNvPr id="167" name="Freeform 132"/>
          <p:cNvSpPr>
            <a:spLocks noEditPoints="1"/>
          </p:cNvSpPr>
          <p:nvPr/>
        </p:nvSpPr>
        <p:spPr bwMode="auto">
          <a:xfrm>
            <a:off x="1355725" y="2354263"/>
            <a:ext cx="520700" cy="522287"/>
          </a:xfrm>
          <a:custGeom>
            <a:avLst/>
            <a:gdLst>
              <a:gd name="T0" fmla="*/ 300833111 w 258"/>
              <a:gd name="T1" fmla="*/ 1262592286 h 260"/>
              <a:gd name="T2" fmla="*/ 1203336886 w 258"/>
              <a:gd name="T3" fmla="*/ 1184893384 h 260"/>
              <a:gd name="T4" fmla="*/ 1272379823 w 258"/>
              <a:gd name="T5" fmla="*/ 325359608 h 260"/>
              <a:gd name="T6" fmla="*/ 1272379823 w 258"/>
              <a:gd name="T7" fmla="*/ 1262592286 h 260"/>
              <a:gd name="T8" fmla="*/ 1203336886 w 258"/>
              <a:gd name="T9" fmla="*/ 252517576 h 260"/>
              <a:gd name="T10" fmla="*/ 1119497131 w 258"/>
              <a:gd name="T11" fmla="*/ 150540934 h 260"/>
              <a:gd name="T12" fmla="*/ 1035657376 w 258"/>
              <a:gd name="T13" fmla="*/ 252517576 h 260"/>
              <a:gd name="T14" fmla="*/ 961682166 w 258"/>
              <a:gd name="T15" fmla="*/ 72842032 h 260"/>
              <a:gd name="T16" fmla="*/ 877842411 w 258"/>
              <a:gd name="T17" fmla="*/ 252517576 h 260"/>
              <a:gd name="T18" fmla="*/ 798937149 w 258"/>
              <a:gd name="T19" fmla="*/ 150540934 h 260"/>
              <a:gd name="T20" fmla="*/ 715097394 w 258"/>
              <a:gd name="T21" fmla="*/ 252517576 h 260"/>
              <a:gd name="T22" fmla="*/ 641122184 w 258"/>
              <a:gd name="T23" fmla="*/ 150540934 h 260"/>
              <a:gd name="T24" fmla="*/ 557282429 w 258"/>
              <a:gd name="T25" fmla="*/ 252517576 h 260"/>
              <a:gd name="T26" fmla="*/ 478374947 w 258"/>
              <a:gd name="T27" fmla="*/ 150540934 h 260"/>
              <a:gd name="T28" fmla="*/ 404399737 w 258"/>
              <a:gd name="T29" fmla="*/ 252517576 h 260"/>
              <a:gd name="T30" fmla="*/ 300833111 w 258"/>
              <a:gd name="T31" fmla="*/ 0 h 260"/>
              <a:gd name="T32" fmla="*/ 1272379823 w 258"/>
              <a:gd name="T33" fmla="*/ 150540934 h 260"/>
              <a:gd name="T34" fmla="*/ 1203336886 w 258"/>
              <a:gd name="T35" fmla="*/ 252517576 h 260"/>
              <a:gd name="T36" fmla="*/ 0 w 258"/>
              <a:gd name="T37" fmla="*/ 1262592286 h 260"/>
              <a:gd name="T38" fmla="*/ 246584772 w 258"/>
              <a:gd name="T39" fmla="*/ 325359608 h 260"/>
              <a:gd name="T40" fmla="*/ 152882692 w 258"/>
              <a:gd name="T41" fmla="*/ 398201640 h 260"/>
              <a:gd name="T42" fmla="*/ 246584772 w 258"/>
              <a:gd name="T43" fmla="*/ 471043672 h 260"/>
              <a:gd name="T44" fmla="*/ 152882692 w 258"/>
              <a:gd name="T45" fmla="*/ 553597241 h 260"/>
              <a:gd name="T46" fmla="*/ 246584772 w 258"/>
              <a:gd name="T47" fmla="*/ 631296143 h 260"/>
              <a:gd name="T48" fmla="*/ 152882692 w 258"/>
              <a:gd name="T49" fmla="*/ 713849711 h 260"/>
              <a:gd name="T50" fmla="*/ 246584772 w 258"/>
              <a:gd name="T51" fmla="*/ 786691744 h 260"/>
              <a:gd name="T52" fmla="*/ 73975210 w 258"/>
              <a:gd name="T53" fmla="*/ 869245312 h 260"/>
              <a:gd name="T54" fmla="*/ 246584772 w 258"/>
              <a:gd name="T55" fmla="*/ 946944214 h 260"/>
              <a:gd name="T56" fmla="*/ 152882692 w 258"/>
              <a:gd name="T57" fmla="*/ 1029497783 h 260"/>
              <a:gd name="T58" fmla="*/ 246584772 w 258"/>
              <a:gd name="T59" fmla="*/ 1102339815 h 260"/>
              <a:gd name="T60" fmla="*/ 152882692 w 258"/>
              <a:gd name="T61" fmla="*/ 1184893384 h 260"/>
              <a:gd name="T62" fmla="*/ 0 w 258"/>
              <a:gd name="T63" fmla="*/ 0 h 260"/>
              <a:gd name="T64" fmla="*/ 246584772 w 258"/>
              <a:gd name="T65" fmla="*/ 252517576 h 260"/>
              <a:gd name="T66" fmla="*/ 0 w 258"/>
              <a:gd name="T67" fmla="*/ 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60">
                <a:moveTo>
                  <a:pt x="244" y="260"/>
                </a:moveTo>
                <a:lnTo>
                  <a:pt x="61" y="260"/>
                </a:lnTo>
                <a:lnTo>
                  <a:pt x="61" y="244"/>
                </a:lnTo>
                <a:lnTo>
                  <a:pt x="244" y="244"/>
                </a:lnTo>
                <a:lnTo>
                  <a:pt x="244" y="67"/>
                </a:lnTo>
                <a:lnTo>
                  <a:pt x="258" y="67"/>
                </a:lnTo>
                <a:lnTo>
                  <a:pt x="258" y="244"/>
                </a:lnTo>
                <a:lnTo>
                  <a:pt x="258" y="260"/>
                </a:lnTo>
                <a:lnTo>
                  <a:pt x="244" y="260"/>
                </a:lnTo>
                <a:close/>
                <a:moveTo>
                  <a:pt x="244" y="52"/>
                </a:moveTo>
                <a:lnTo>
                  <a:pt x="227" y="52"/>
                </a:lnTo>
                <a:lnTo>
                  <a:pt x="227" y="31"/>
                </a:lnTo>
                <a:lnTo>
                  <a:pt x="210" y="31"/>
                </a:lnTo>
                <a:lnTo>
                  <a:pt x="210" y="52"/>
                </a:lnTo>
                <a:lnTo>
                  <a:pt x="195" y="52"/>
                </a:lnTo>
                <a:lnTo>
                  <a:pt x="195" y="15"/>
                </a:lnTo>
                <a:lnTo>
                  <a:pt x="178" y="15"/>
                </a:lnTo>
                <a:lnTo>
                  <a:pt x="178" y="52"/>
                </a:lnTo>
                <a:lnTo>
                  <a:pt x="162" y="52"/>
                </a:lnTo>
                <a:lnTo>
                  <a:pt x="162" y="31"/>
                </a:lnTo>
                <a:lnTo>
                  <a:pt x="145" y="31"/>
                </a:lnTo>
                <a:lnTo>
                  <a:pt x="145" y="52"/>
                </a:lnTo>
                <a:lnTo>
                  <a:pt x="130" y="52"/>
                </a:lnTo>
                <a:lnTo>
                  <a:pt x="130" y="31"/>
                </a:lnTo>
                <a:lnTo>
                  <a:pt x="113" y="31"/>
                </a:lnTo>
                <a:lnTo>
                  <a:pt x="113" y="52"/>
                </a:lnTo>
                <a:lnTo>
                  <a:pt x="97" y="52"/>
                </a:lnTo>
                <a:lnTo>
                  <a:pt x="97" y="31"/>
                </a:lnTo>
                <a:lnTo>
                  <a:pt x="82" y="31"/>
                </a:lnTo>
                <a:lnTo>
                  <a:pt x="82" y="52"/>
                </a:lnTo>
                <a:lnTo>
                  <a:pt x="61" y="52"/>
                </a:lnTo>
                <a:lnTo>
                  <a:pt x="61" y="0"/>
                </a:lnTo>
                <a:lnTo>
                  <a:pt x="258" y="0"/>
                </a:lnTo>
                <a:lnTo>
                  <a:pt x="258" y="31"/>
                </a:lnTo>
                <a:lnTo>
                  <a:pt x="244" y="31"/>
                </a:lnTo>
                <a:lnTo>
                  <a:pt x="244" y="52"/>
                </a:lnTo>
                <a:close/>
                <a:moveTo>
                  <a:pt x="31" y="260"/>
                </a:moveTo>
                <a:lnTo>
                  <a:pt x="0" y="260"/>
                </a:lnTo>
                <a:lnTo>
                  <a:pt x="0" y="67"/>
                </a:lnTo>
                <a:lnTo>
                  <a:pt x="50" y="67"/>
                </a:lnTo>
                <a:lnTo>
                  <a:pt x="50" y="82"/>
                </a:lnTo>
                <a:lnTo>
                  <a:pt x="31" y="82"/>
                </a:lnTo>
                <a:lnTo>
                  <a:pt x="31" y="97"/>
                </a:lnTo>
                <a:lnTo>
                  <a:pt x="50" y="97"/>
                </a:lnTo>
                <a:lnTo>
                  <a:pt x="50" y="114"/>
                </a:lnTo>
                <a:lnTo>
                  <a:pt x="31" y="114"/>
                </a:lnTo>
                <a:lnTo>
                  <a:pt x="31" y="130"/>
                </a:lnTo>
                <a:lnTo>
                  <a:pt x="50" y="130"/>
                </a:lnTo>
                <a:lnTo>
                  <a:pt x="50" y="147"/>
                </a:lnTo>
                <a:lnTo>
                  <a:pt x="31" y="147"/>
                </a:lnTo>
                <a:lnTo>
                  <a:pt x="31" y="162"/>
                </a:lnTo>
                <a:lnTo>
                  <a:pt x="50" y="162"/>
                </a:lnTo>
                <a:lnTo>
                  <a:pt x="50" y="179"/>
                </a:lnTo>
                <a:lnTo>
                  <a:pt x="15" y="179"/>
                </a:lnTo>
                <a:lnTo>
                  <a:pt x="15" y="195"/>
                </a:lnTo>
                <a:lnTo>
                  <a:pt x="50" y="195"/>
                </a:lnTo>
                <a:lnTo>
                  <a:pt x="50" y="212"/>
                </a:lnTo>
                <a:lnTo>
                  <a:pt x="31" y="212"/>
                </a:lnTo>
                <a:lnTo>
                  <a:pt x="31" y="227"/>
                </a:lnTo>
                <a:lnTo>
                  <a:pt x="50" y="227"/>
                </a:lnTo>
                <a:lnTo>
                  <a:pt x="50" y="244"/>
                </a:lnTo>
                <a:lnTo>
                  <a:pt x="31" y="244"/>
                </a:lnTo>
                <a:lnTo>
                  <a:pt x="31" y="260"/>
                </a:lnTo>
                <a:close/>
                <a:moveTo>
                  <a:pt x="0" y="0"/>
                </a:moveTo>
                <a:lnTo>
                  <a:pt x="50" y="0"/>
                </a:lnTo>
                <a:lnTo>
                  <a:pt x="50" y="52"/>
                </a:lnTo>
                <a:lnTo>
                  <a:pt x="0" y="52"/>
                </a:lnTo>
                <a:lnTo>
                  <a:pt x="0" y="0"/>
                </a:lnTo>
                <a:close/>
              </a:path>
            </a:pathLst>
          </a:custGeom>
          <a:solidFill>
            <a:sysClr val="window" lastClr="FFFFFF"/>
          </a:solidFill>
          <a:ln>
            <a:noFill/>
          </a:ln>
        </p:spPr>
        <p:txBody>
          <a:bodyPr/>
          <a:lstStyle/>
          <a:p>
            <a:pPr defTabSz="914400" eaLnBrk="1" fontAlgn="auto" hangingPunct="1">
              <a:spcBef>
                <a:spcPts val="0"/>
              </a:spcBef>
              <a:spcAft>
                <a:spcPts val="0"/>
              </a:spcAft>
              <a:defRPr/>
            </a:pPr>
            <a:endParaRPr lang="zh-CN" altLang="en-US" sz="1800" kern="0">
              <a:solidFill>
                <a:srgbClr val="F8DF69"/>
              </a:solidFill>
              <a:latin typeface="+mn-lt"/>
              <a:ea typeface="宋体" panose="02010600030101010101" pitchFamily="2" charset="-122"/>
            </a:endParaRPr>
          </a:p>
        </p:txBody>
      </p:sp>
      <p:sp>
        <p:nvSpPr>
          <p:cNvPr id="168" name="Freeform 134"/>
          <p:cNvSpPr>
            <a:spLocks noEditPoints="1"/>
          </p:cNvSpPr>
          <p:nvPr/>
        </p:nvSpPr>
        <p:spPr bwMode="auto">
          <a:xfrm>
            <a:off x="3371850" y="2357438"/>
            <a:ext cx="527050" cy="527050"/>
          </a:xfrm>
          <a:custGeom>
            <a:avLst/>
            <a:gdLst>
              <a:gd name="T0" fmla="*/ 925225143 w 260"/>
              <a:gd name="T1" fmla="*/ 210722638 h 261"/>
              <a:gd name="T2" fmla="*/ 822842962 w 260"/>
              <a:gd name="T3" fmla="*/ 15051063 h 261"/>
              <a:gd name="T4" fmla="*/ 853177702 w 260"/>
              <a:gd name="T5" fmla="*/ 0 h 261"/>
              <a:gd name="T6" fmla="*/ 883512441 w 260"/>
              <a:gd name="T7" fmla="*/ 11287812 h 261"/>
              <a:gd name="T8" fmla="*/ 985894622 w 260"/>
              <a:gd name="T9" fmla="*/ 116649131 h 261"/>
              <a:gd name="T10" fmla="*/ 985894622 w 260"/>
              <a:gd name="T11" fmla="*/ 154279698 h 261"/>
              <a:gd name="T12" fmla="*/ 564993779 w 260"/>
              <a:gd name="T13" fmla="*/ 568198473 h 261"/>
              <a:gd name="T14" fmla="*/ 754588824 w 260"/>
              <a:gd name="T15" fmla="*/ 82783755 h 261"/>
              <a:gd name="T16" fmla="*/ 564993779 w 260"/>
              <a:gd name="T17" fmla="*/ 568198473 h 261"/>
              <a:gd name="T18" fmla="*/ 329894677 w 260"/>
              <a:gd name="T19" fmla="*/ 647218978 h 261"/>
              <a:gd name="T20" fmla="*/ 546033106 w 260"/>
              <a:gd name="T21" fmla="*/ 587012787 h 261"/>
              <a:gd name="T22" fmla="*/ 193386400 w 260"/>
              <a:gd name="T23" fmla="*/ 124175633 h 261"/>
              <a:gd name="T24" fmla="*/ 155468949 w 260"/>
              <a:gd name="T25" fmla="*/ 127938883 h 261"/>
              <a:gd name="T26" fmla="*/ 121340907 w 260"/>
              <a:gd name="T27" fmla="*/ 146753197 h 261"/>
              <a:gd name="T28" fmla="*/ 102382181 w 260"/>
              <a:gd name="T29" fmla="*/ 176857262 h 261"/>
              <a:gd name="T30" fmla="*/ 98588878 w 260"/>
              <a:gd name="T31" fmla="*/ 214485889 h 261"/>
              <a:gd name="T32" fmla="*/ 98588878 w 260"/>
              <a:gd name="T33" fmla="*/ 809023237 h 261"/>
              <a:gd name="T34" fmla="*/ 113756248 w 260"/>
              <a:gd name="T35" fmla="*/ 842890553 h 261"/>
              <a:gd name="T36" fmla="*/ 136508276 w 260"/>
              <a:gd name="T37" fmla="*/ 865468117 h 261"/>
              <a:gd name="T38" fmla="*/ 170636319 w 260"/>
              <a:gd name="T39" fmla="*/ 880519180 h 261"/>
              <a:gd name="T40" fmla="*/ 769756194 w 260"/>
              <a:gd name="T41" fmla="*/ 884282431 h 261"/>
              <a:gd name="T42" fmla="*/ 807675592 w 260"/>
              <a:gd name="T43" fmla="*/ 876755929 h 261"/>
              <a:gd name="T44" fmla="*/ 838010332 w 260"/>
              <a:gd name="T45" fmla="*/ 857941616 h 261"/>
              <a:gd name="T46" fmla="*/ 856969057 w 260"/>
              <a:gd name="T47" fmla="*/ 827837550 h 261"/>
              <a:gd name="T48" fmla="*/ 868345072 w 260"/>
              <a:gd name="T49" fmla="*/ 786445673 h 261"/>
              <a:gd name="T50" fmla="*/ 966935897 w 260"/>
              <a:gd name="T51" fmla="*/ 319847208 h 261"/>
              <a:gd name="T52" fmla="*/ 959351238 w 260"/>
              <a:gd name="T53" fmla="*/ 857941616 h 261"/>
              <a:gd name="T54" fmla="*/ 936599210 w 260"/>
              <a:gd name="T55" fmla="*/ 914384556 h 261"/>
              <a:gd name="T56" fmla="*/ 891097100 w 260"/>
              <a:gd name="T57" fmla="*/ 955776434 h 261"/>
              <a:gd name="T58" fmla="*/ 834218976 w 260"/>
              <a:gd name="T59" fmla="*/ 978353998 h 261"/>
              <a:gd name="T60" fmla="*/ 155468949 w 260"/>
              <a:gd name="T61" fmla="*/ 982117248 h 261"/>
              <a:gd name="T62" fmla="*/ 94797522 w 260"/>
              <a:gd name="T63" fmla="*/ 970829436 h 261"/>
              <a:gd name="T64" fmla="*/ 45502110 w 260"/>
              <a:gd name="T65" fmla="*/ 933198870 h 261"/>
              <a:gd name="T66" fmla="*/ 7584659 w 260"/>
              <a:gd name="T67" fmla="*/ 884282431 h 261"/>
              <a:gd name="T68" fmla="*/ 0 w 260"/>
              <a:gd name="T69" fmla="*/ 824076240 h 261"/>
              <a:gd name="T70" fmla="*/ 0 w 260"/>
              <a:gd name="T71" fmla="*/ 158041009 h 261"/>
              <a:gd name="T72" fmla="*/ 22752029 w 260"/>
              <a:gd name="T73" fmla="*/ 97834818 h 261"/>
              <a:gd name="T74" fmla="*/ 68254138 w 260"/>
              <a:gd name="T75" fmla="*/ 56442940 h 261"/>
              <a:gd name="T76" fmla="*/ 128925565 w 260"/>
              <a:gd name="T77" fmla="*/ 26340815 h 261"/>
              <a:gd name="T78" fmla="*/ 671167315 w 260"/>
              <a:gd name="T79" fmla="*/ 26340815 h 261"/>
              <a:gd name="T80" fmla="*/ 193386400 w 260"/>
              <a:gd name="T81" fmla="*/ 124175633 h 2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0" h="261">
                <a:moveTo>
                  <a:pt x="257" y="44"/>
                </a:moveTo>
                <a:lnTo>
                  <a:pt x="244" y="56"/>
                </a:lnTo>
                <a:lnTo>
                  <a:pt x="204" y="16"/>
                </a:lnTo>
                <a:lnTo>
                  <a:pt x="217" y="4"/>
                </a:lnTo>
                <a:lnTo>
                  <a:pt x="220" y="2"/>
                </a:lnTo>
                <a:lnTo>
                  <a:pt x="225" y="0"/>
                </a:lnTo>
                <a:lnTo>
                  <a:pt x="229" y="2"/>
                </a:lnTo>
                <a:lnTo>
                  <a:pt x="233" y="3"/>
                </a:lnTo>
                <a:lnTo>
                  <a:pt x="257" y="29"/>
                </a:lnTo>
                <a:lnTo>
                  <a:pt x="260" y="31"/>
                </a:lnTo>
                <a:lnTo>
                  <a:pt x="260" y="37"/>
                </a:lnTo>
                <a:lnTo>
                  <a:pt x="260" y="41"/>
                </a:lnTo>
                <a:lnTo>
                  <a:pt x="257" y="44"/>
                </a:lnTo>
                <a:close/>
                <a:moveTo>
                  <a:pt x="149" y="151"/>
                </a:moveTo>
                <a:lnTo>
                  <a:pt x="109" y="111"/>
                </a:lnTo>
                <a:lnTo>
                  <a:pt x="199" y="22"/>
                </a:lnTo>
                <a:lnTo>
                  <a:pt x="239" y="63"/>
                </a:lnTo>
                <a:lnTo>
                  <a:pt x="149" y="151"/>
                </a:lnTo>
                <a:close/>
                <a:moveTo>
                  <a:pt x="144" y="156"/>
                </a:moveTo>
                <a:lnTo>
                  <a:pt x="87" y="172"/>
                </a:lnTo>
                <a:lnTo>
                  <a:pt x="104" y="116"/>
                </a:lnTo>
                <a:lnTo>
                  <a:pt x="144" y="156"/>
                </a:lnTo>
                <a:close/>
                <a:moveTo>
                  <a:pt x="51" y="33"/>
                </a:moveTo>
                <a:lnTo>
                  <a:pt x="51" y="33"/>
                </a:lnTo>
                <a:lnTo>
                  <a:pt x="45" y="33"/>
                </a:lnTo>
                <a:lnTo>
                  <a:pt x="41" y="34"/>
                </a:lnTo>
                <a:lnTo>
                  <a:pt x="36" y="37"/>
                </a:lnTo>
                <a:lnTo>
                  <a:pt x="32" y="39"/>
                </a:lnTo>
                <a:lnTo>
                  <a:pt x="30" y="43"/>
                </a:lnTo>
                <a:lnTo>
                  <a:pt x="27" y="47"/>
                </a:lnTo>
                <a:lnTo>
                  <a:pt x="26" y="52"/>
                </a:lnTo>
                <a:lnTo>
                  <a:pt x="26" y="57"/>
                </a:lnTo>
                <a:lnTo>
                  <a:pt x="26" y="209"/>
                </a:lnTo>
                <a:lnTo>
                  <a:pt x="26" y="215"/>
                </a:lnTo>
                <a:lnTo>
                  <a:pt x="27" y="220"/>
                </a:lnTo>
                <a:lnTo>
                  <a:pt x="30" y="224"/>
                </a:lnTo>
                <a:lnTo>
                  <a:pt x="32" y="228"/>
                </a:lnTo>
                <a:lnTo>
                  <a:pt x="36" y="230"/>
                </a:lnTo>
                <a:lnTo>
                  <a:pt x="41" y="233"/>
                </a:lnTo>
                <a:lnTo>
                  <a:pt x="45" y="234"/>
                </a:lnTo>
                <a:lnTo>
                  <a:pt x="51" y="235"/>
                </a:lnTo>
                <a:lnTo>
                  <a:pt x="203" y="235"/>
                </a:lnTo>
                <a:lnTo>
                  <a:pt x="208" y="234"/>
                </a:lnTo>
                <a:lnTo>
                  <a:pt x="213" y="233"/>
                </a:lnTo>
                <a:lnTo>
                  <a:pt x="217" y="230"/>
                </a:lnTo>
                <a:lnTo>
                  <a:pt x="221" y="228"/>
                </a:lnTo>
                <a:lnTo>
                  <a:pt x="225" y="224"/>
                </a:lnTo>
                <a:lnTo>
                  <a:pt x="226" y="220"/>
                </a:lnTo>
                <a:lnTo>
                  <a:pt x="227" y="215"/>
                </a:lnTo>
                <a:lnTo>
                  <a:pt x="229" y="209"/>
                </a:lnTo>
                <a:lnTo>
                  <a:pt x="229" y="109"/>
                </a:lnTo>
                <a:lnTo>
                  <a:pt x="255" y="85"/>
                </a:lnTo>
                <a:lnTo>
                  <a:pt x="255" y="219"/>
                </a:lnTo>
                <a:lnTo>
                  <a:pt x="253" y="228"/>
                </a:lnTo>
                <a:lnTo>
                  <a:pt x="251" y="235"/>
                </a:lnTo>
                <a:lnTo>
                  <a:pt x="247" y="243"/>
                </a:lnTo>
                <a:lnTo>
                  <a:pt x="242" y="248"/>
                </a:lnTo>
                <a:lnTo>
                  <a:pt x="235" y="254"/>
                </a:lnTo>
                <a:lnTo>
                  <a:pt x="229" y="258"/>
                </a:lnTo>
                <a:lnTo>
                  <a:pt x="220" y="260"/>
                </a:lnTo>
                <a:lnTo>
                  <a:pt x="212" y="261"/>
                </a:lnTo>
                <a:lnTo>
                  <a:pt x="41" y="261"/>
                </a:lnTo>
                <a:lnTo>
                  <a:pt x="34" y="260"/>
                </a:lnTo>
                <a:lnTo>
                  <a:pt x="25" y="258"/>
                </a:lnTo>
                <a:lnTo>
                  <a:pt x="18" y="254"/>
                </a:lnTo>
                <a:lnTo>
                  <a:pt x="12" y="248"/>
                </a:lnTo>
                <a:lnTo>
                  <a:pt x="6" y="243"/>
                </a:lnTo>
                <a:lnTo>
                  <a:pt x="2" y="235"/>
                </a:lnTo>
                <a:lnTo>
                  <a:pt x="0" y="228"/>
                </a:lnTo>
                <a:lnTo>
                  <a:pt x="0" y="219"/>
                </a:lnTo>
                <a:lnTo>
                  <a:pt x="0" y="51"/>
                </a:lnTo>
                <a:lnTo>
                  <a:pt x="0" y="42"/>
                </a:lnTo>
                <a:lnTo>
                  <a:pt x="2" y="34"/>
                </a:lnTo>
                <a:lnTo>
                  <a:pt x="6" y="26"/>
                </a:lnTo>
                <a:lnTo>
                  <a:pt x="12" y="20"/>
                </a:lnTo>
                <a:lnTo>
                  <a:pt x="18" y="15"/>
                </a:lnTo>
                <a:lnTo>
                  <a:pt x="25" y="9"/>
                </a:lnTo>
                <a:lnTo>
                  <a:pt x="34" y="7"/>
                </a:lnTo>
                <a:lnTo>
                  <a:pt x="41" y="7"/>
                </a:lnTo>
                <a:lnTo>
                  <a:pt x="177" y="7"/>
                </a:lnTo>
                <a:lnTo>
                  <a:pt x="151" y="33"/>
                </a:lnTo>
                <a:lnTo>
                  <a:pt x="51" y="33"/>
                </a:lnTo>
                <a:close/>
              </a:path>
            </a:pathLst>
          </a:custGeom>
          <a:solidFill>
            <a:sysClr val="window" lastClr="FFFFFF"/>
          </a:solidFill>
          <a:ln>
            <a:noFill/>
          </a:ln>
        </p:spPr>
        <p:txBody>
          <a:bodyPr/>
          <a:lstStyle/>
          <a:p>
            <a:pPr defTabSz="914400" eaLnBrk="1" fontAlgn="auto" hangingPunct="1">
              <a:spcBef>
                <a:spcPts val="0"/>
              </a:spcBef>
              <a:spcAft>
                <a:spcPts val="0"/>
              </a:spcAft>
              <a:defRPr/>
            </a:pPr>
            <a:endParaRPr lang="zh-CN" altLang="en-US" sz="1800" kern="0">
              <a:solidFill>
                <a:srgbClr val="F8DF69"/>
              </a:solidFill>
              <a:latin typeface="+mn-lt"/>
              <a:ea typeface="宋体" panose="02010600030101010101" pitchFamily="2" charset="-122"/>
            </a:endParaRPr>
          </a:p>
        </p:txBody>
      </p:sp>
      <p:sp>
        <p:nvSpPr>
          <p:cNvPr id="169" name="Freeform 133"/>
          <p:cNvSpPr/>
          <p:nvPr/>
        </p:nvSpPr>
        <p:spPr bwMode="auto">
          <a:xfrm>
            <a:off x="5448300" y="2393950"/>
            <a:ext cx="412750" cy="454025"/>
          </a:xfrm>
          <a:custGeom>
            <a:avLst/>
            <a:gdLst>
              <a:gd name="T0" fmla="*/ 0 w 234"/>
              <a:gd name="T1" fmla="*/ 0 h 256"/>
              <a:gd name="T2" fmla="*/ 0 w 234"/>
              <a:gd name="T3" fmla="*/ 229634222 h 256"/>
              <a:gd name="T4" fmla="*/ 28982196 w 234"/>
              <a:gd name="T5" fmla="*/ 229634222 h 256"/>
              <a:gd name="T6" fmla="*/ 37678217 w 234"/>
              <a:gd name="T7" fmla="*/ 191846334 h 256"/>
              <a:gd name="T8" fmla="*/ 49270074 w 234"/>
              <a:gd name="T9" fmla="*/ 162779121 h 256"/>
              <a:gd name="T10" fmla="*/ 66660413 w 234"/>
              <a:gd name="T11" fmla="*/ 136617095 h 256"/>
              <a:gd name="T12" fmla="*/ 86948290 w 234"/>
              <a:gd name="T13" fmla="*/ 110456774 h 256"/>
              <a:gd name="T14" fmla="*/ 110133707 w 234"/>
              <a:gd name="T15" fmla="*/ 98829206 h 256"/>
              <a:gd name="T16" fmla="*/ 139117605 w 234"/>
              <a:gd name="T17" fmla="*/ 87203344 h 256"/>
              <a:gd name="T18" fmla="*/ 173896581 w 234"/>
              <a:gd name="T19" fmla="*/ 81389560 h 256"/>
              <a:gd name="T20" fmla="*/ 211574797 w 234"/>
              <a:gd name="T21" fmla="*/ 78482669 h 256"/>
              <a:gd name="T22" fmla="*/ 252150553 w 234"/>
              <a:gd name="T23" fmla="*/ 78482669 h 256"/>
              <a:gd name="T24" fmla="*/ 252150553 w 234"/>
              <a:gd name="T25" fmla="*/ 595885540 h 256"/>
              <a:gd name="T26" fmla="*/ 252150553 w 234"/>
              <a:gd name="T27" fmla="*/ 642394103 h 256"/>
              <a:gd name="T28" fmla="*/ 249251312 w 234"/>
              <a:gd name="T29" fmla="*/ 665647533 h 256"/>
              <a:gd name="T30" fmla="*/ 240556993 w 234"/>
              <a:gd name="T31" fmla="*/ 680181992 h 256"/>
              <a:gd name="T32" fmla="*/ 240556993 w 234"/>
              <a:gd name="T33" fmla="*/ 685995775 h 256"/>
              <a:gd name="T34" fmla="*/ 234760214 w 234"/>
              <a:gd name="T35" fmla="*/ 691807854 h 256"/>
              <a:gd name="T36" fmla="*/ 223166654 w 234"/>
              <a:gd name="T37" fmla="*/ 694714746 h 256"/>
              <a:gd name="T38" fmla="*/ 202878777 w 234"/>
              <a:gd name="T39" fmla="*/ 697621638 h 256"/>
              <a:gd name="T40" fmla="*/ 168099801 w 234"/>
              <a:gd name="T41" fmla="*/ 703435421 h 256"/>
              <a:gd name="T42" fmla="*/ 147811923 w 234"/>
              <a:gd name="T43" fmla="*/ 703435421 h 256"/>
              <a:gd name="T44" fmla="*/ 147811923 w 234"/>
              <a:gd name="T45" fmla="*/ 744130202 h 256"/>
              <a:gd name="T46" fmla="*/ 524587281 w 234"/>
              <a:gd name="T47" fmla="*/ 744130202 h 256"/>
              <a:gd name="T48" fmla="*/ 524587281 w 234"/>
              <a:gd name="T49" fmla="*/ 703435421 h 256"/>
              <a:gd name="T50" fmla="*/ 486910766 w 234"/>
              <a:gd name="T51" fmla="*/ 703435421 h 256"/>
              <a:gd name="T52" fmla="*/ 455029329 w 234"/>
              <a:gd name="T53" fmla="*/ 697621638 h 256"/>
              <a:gd name="T54" fmla="*/ 437638990 w 234"/>
              <a:gd name="T55" fmla="*/ 691807854 h 256"/>
              <a:gd name="T56" fmla="*/ 423147892 w 234"/>
              <a:gd name="T57" fmla="*/ 680181992 h 256"/>
              <a:gd name="T58" fmla="*/ 411554333 w 234"/>
              <a:gd name="T59" fmla="*/ 665647533 h 256"/>
              <a:gd name="T60" fmla="*/ 405757553 w 234"/>
              <a:gd name="T61" fmla="*/ 642394103 h 256"/>
              <a:gd name="T62" fmla="*/ 405757553 w 234"/>
              <a:gd name="T63" fmla="*/ 595885540 h 256"/>
              <a:gd name="T64" fmla="*/ 405757553 w 234"/>
              <a:gd name="T65" fmla="*/ 78482669 h 256"/>
              <a:gd name="T66" fmla="*/ 460826109 w 234"/>
              <a:gd name="T67" fmla="*/ 78482669 h 256"/>
              <a:gd name="T68" fmla="*/ 512993721 w 234"/>
              <a:gd name="T69" fmla="*/ 81389560 h 256"/>
              <a:gd name="T70" fmla="*/ 530384060 w 234"/>
              <a:gd name="T71" fmla="*/ 81389560 h 256"/>
              <a:gd name="T72" fmla="*/ 544875158 w 234"/>
              <a:gd name="T73" fmla="*/ 90110236 h 256"/>
              <a:gd name="T74" fmla="*/ 565163036 w 234"/>
              <a:gd name="T75" fmla="*/ 98829206 h 256"/>
              <a:gd name="T76" fmla="*/ 579654134 w 234"/>
              <a:gd name="T77" fmla="*/ 110456774 h 256"/>
              <a:gd name="T78" fmla="*/ 591247693 w 234"/>
              <a:gd name="T79" fmla="*/ 119177449 h 256"/>
              <a:gd name="T80" fmla="*/ 602841253 w 234"/>
              <a:gd name="T81" fmla="*/ 136617095 h 256"/>
              <a:gd name="T82" fmla="*/ 614434812 w 234"/>
              <a:gd name="T83" fmla="*/ 154058446 h 256"/>
              <a:gd name="T84" fmla="*/ 626026669 w 234"/>
              <a:gd name="T85" fmla="*/ 174404983 h 256"/>
              <a:gd name="T86" fmla="*/ 640517767 w 234"/>
              <a:gd name="T87" fmla="*/ 229634222 h 256"/>
              <a:gd name="T88" fmla="*/ 678195984 w 234"/>
              <a:gd name="T89" fmla="*/ 229634222 h 256"/>
              <a:gd name="T90" fmla="*/ 678195984 w 234"/>
              <a:gd name="T91" fmla="*/ 0 h 256"/>
              <a:gd name="T92" fmla="*/ 0 w 234"/>
              <a:gd name="T93" fmla="*/ 0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256">
                <a:moveTo>
                  <a:pt x="0" y="0"/>
                </a:moveTo>
                <a:lnTo>
                  <a:pt x="0" y="79"/>
                </a:lnTo>
                <a:lnTo>
                  <a:pt x="10" y="79"/>
                </a:lnTo>
                <a:lnTo>
                  <a:pt x="13" y="66"/>
                </a:lnTo>
                <a:lnTo>
                  <a:pt x="17" y="56"/>
                </a:lnTo>
                <a:lnTo>
                  <a:pt x="23" y="47"/>
                </a:lnTo>
                <a:lnTo>
                  <a:pt x="30" y="38"/>
                </a:lnTo>
                <a:lnTo>
                  <a:pt x="38" y="34"/>
                </a:lnTo>
                <a:lnTo>
                  <a:pt x="48" y="30"/>
                </a:lnTo>
                <a:lnTo>
                  <a:pt x="60" y="28"/>
                </a:lnTo>
                <a:lnTo>
                  <a:pt x="73" y="27"/>
                </a:lnTo>
                <a:lnTo>
                  <a:pt x="87" y="27"/>
                </a:lnTo>
                <a:lnTo>
                  <a:pt x="87" y="205"/>
                </a:lnTo>
                <a:lnTo>
                  <a:pt x="87" y="221"/>
                </a:lnTo>
                <a:lnTo>
                  <a:pt x="86" y="229"/>
                </a:lnTo>
                <a:lnTo>
                  <a:pt x="83" y="234"/>
                </a:lnTo>
                <a:lnTo>
                  <a:pt x="83" y="236"/>
                </a:lnTo>
                <a:lnTo>
                  <a:pt x="81" y="238"/>
                </a:lnTo>
                <a:lnTo>
                  <a:pt x="77" y="239"/>
                </a:lnTo>
                <a:lnTo>
                  <a:pt x="70" y="240"/>
                </a:lnTo>
                <a:lnTo>
                  <a:pt x="58" y="242"/>
                </a:lnTo>
                <a:lnTo>
                  <a:pt x="51" y="242"/>
                </a:lnTo>
                <a:lnTo>
                  <a:pt x="51" y="256"/>
                </a:lnTo>
                <a:lnTo>
                  <a:pt x="181" y="256"/>
                </a:lnTo>
                <a:lnTo>
                  <a:pt x="181" y="242"/>
                </a:lnTo>
                <a:lnTo>
                  <a:pt x="168" y="242"/>
                </a:lnTo>
                <a:lnTo>
                  <a:pt x="157" y="240"/>
                </a:lnTo>
                <a:lnTo>
                  <a:pt x="151" y="238"/>
                </a:lnTo>
                <a:lnTo>
                  <a:pt x="146" y="234"/>
                </a:lnTo>
                <a:lnTo>
                  <a:pt x="142" y="229"/>
                </a:lnTo>
                <a:lnTo>
                  <a:pt x="140" y="221"/>
                </a:lnTo>
                <a:lnTo>
                  <a:pt x="140" y="205"/>
                </a:lnTo>
                <a:lnTo>
                  <a:pt x="140" y="27"/>
                </a:lnTo>
                <a:lnTo>
                  <a:pt x="159" y="27"/>
                </a:lnTo>
                <a:lnTo>
                  <a:pt x="177" y="28"/>
                </a:lnTo>
                <a:lnTo>
                  <a:pt x="183" y="28"/>
                </a:lnTo>
                <a:lnTo>
                  <a:pt x="188" y="31"/>
                </a:lnTo>
                <a:lnTo>
                  <a:pt x="195" y="34"/>
                </a:lnTo>
                <a:lnTo>
                  <a:pt x="200" y="38"/>
                </a:lnTo>
                <a:lnTo>
                  <a:pt x="204" y="41"/>
                </a:lnTo>
                <a:lnTo>
                  <a:pt x="208" y="47"/>
                </a:lnTo>
                <a:lnTo>
                  <a:pt x="212" y="53"/>
                </a:lnTo>
                <a:lnTo>
                  <a:pt x="216" y="60"/>
                </a:lnTo>
                <a:lnTo>
                  <a:pt x="221" y="79"/>
                </a:lnTo>
                <a:lnTo>
                  <a:pt x="234" y="79"/>
                </a:lnTo>
                <a:lnTo>
                  <a:pt x="234" y="0"/>
                </a:lnTo>
                <a:lnTo>
                  <a:pt x="0" y="0"/>
                </a:lnTo>
                <a:close/>
              </a:path>
            </a:pathLst>
          </a:custGeom>
          <a:solidFill>
            <a:sysClr val="window" lastClr="FFFFFF"/>
          </a:solidFill>
          <a:ln>
            <a:noFill/>
          </a:ln>
        </p:spPr>
        <p:txBody>
          <a:bodyPr/>
          <a:lstStyle/>
          <a:p>
            <a:pPr defTabSz="914400" eaLnBrk="1" fontAlgn="auto" hangingPunct="1">
              <a:spcBef>
                <a:spcPts val="0"/>
              </a:spcBef>
              <a:spcAft>
                <a:spcPts val="0"/>
              </a:spcAft>
              <a:defRPr/>
            </a:pPr>
            <a:endParaRPr lang="zh-CN" altLang="en-US" sz="1800" kern="0">
              <a:solidFill>
                <a:srgbClr val="F8DF69"/>
              </a:solidFill>
              <a:latin typeface="+mn-lt"/>
              <a:ea typeface="宋体" panose="02010600030101010101" pitchFamily="2" charset="-122"/>
            </a:endParaRPr>
          </a:p>
        </p:txBody>
      </p:sp>
      <p:sp>
        <p:nvSpPr>
          <p:cNvPr id="23561" name="文本框 169"/>
          <p:cNvSpPr txBox="1">
            <a:spLocks noChangeArrowheads="1"/>
          </p:cNvSpPr>
          <p:nvPr/>
        </p:nvSpPr>
        <p:spPr bwMode="auto">
          <a:xfrm>
            <a:off x="1104900" y="3492500"/>
            <a:ext cx="10239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100" b="1">
                <a:solidFill>
                  <a:srgbClr val="FFFFFF"/>
                </a:solidFill>
                <a:latin typeface="方正兰亭超细黑简体" panose="02000000000000000000" pitchFamily="2" charset="-122"/>
                <a:ea typeface="方正兰亭超细黑简体" panose="02000000000000000000" pitchFamily="2" charset="-122"/>
              </a:rPr>
              <a:t>设计尺寸：</a:t>
            </a:r>
            <a:r>
              <a:rPr lang="en-US" altLang="zh-CN" sz="1100" b="1">
                <a:solidFill>
                  <a:srgbClr val="FFFFFF"/>
                </a:solidFill>
                <a:latin typeface="方正兰亭超细黑简体" panose="02000000000000000000" pitchFamily="2" charset="-122"/>
                <a:ea typeface="方正兰亭超细黑简体" panose="02000000000000000000" pitchFamily="2" charset="-122"/>
              </a:rPr>
              <a:t>16:9</a:t>
            </a:r>
            <a:endParaRPr lang="zh-CN" altLang="en-US" sz="1100" b="1">
              <a:solidFill>
                <a:srgbClr val="FFFFFF"/>
              </a:solidFill>
              <a:latin typeface="方正兰亭超细黑简体" panose="02000000000000000000" pitchFamily="2" charset="-122"/>
              <a:ea typeface="方正兰亭超细黑简体" panose="02000000000000000000" pitchFamily="2" charset="-122"/>
            </a:endParaRPr>
          </a:p>
        </p:txBody>
      </p:sp>
      <p:sp>
        <p:nvSpPr>
          <p:cNvPr id="23562" name="文本框 13"/>
          <p:cNvSpPr txBox="1">
            <a:spLocks noChangeArrowheads="1"/>
          </p:cNvSpPr>
          <p:nvPr/>
        </p:nvSpPr>
        <p:spPr bwMode="auto">
          <a:xfrm>
            <a:off x="3263900" y="3492500"/>
            <a:ext cx="635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100" b="1">
                <a:solidFill>
                  <a:srgbClr val="FFFFFF"/>
                </a:solidFill>
                <a:latin typeface="方正兰亭超细黑简体" panose="02000000000000000000" pitchFamily="2" charset="-122"/>
                <a:ea typeface="方正兰亭超细黑简体" panose="02000000000000000000" pitchFamily="2" charset="-122"/>
              </a:rPr>
              <a:t>易于编辑</a:t>
            </a:r>
          </a:p>
        </p:txBody>
      </p:sp>
      <p:sp>
        <p:nvSpPr>
          <p:cNvPr id="23563" name="文本框 17"/>
          <p:cNvSpPr txBox="1">
            <a:spLocks noChangeArrowheads="1"/>
          </p:cNvSpPr>
          <p:nvPr/>
        </p:nvSpPr>
        <p:spPr bwMode="auto">
          <a:xfrm>
            <a:off x="4443413" y="3509963"/>
            <a:ext cx="2582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100" b="1">
                <a:solidFill>
                  <a:srgbClr val="FFFFFF"/>
                </a:solidFill>
                <a:latin typeface="方正兰亭超细黑简体" panose="02000000000000000000" pitchFamily="2" charset="-122"/>
                <a:ea typeface="方正兰亭超细黑简体" panose="02000000000000000000" pitchFamily="2" charset="-122"/>
              </a:rPr>
              <a:t>中文：造字工房俊雅锐宋体验版常规体</a:t>
            </a:r>
          </a:p>
        </p:txBody>
      </p:sp>
      <p:grpSp>
        <p:nvGrpSpPr>
          <p:cNvPr id="23564" name="组合 15"/>
          <p:cNvGrpSpPr>
            <a:grpSpLocks/>
          </p:cNvGrpSpPr>
          <p:nvPr/>
        </p:nvGrpSpPr>
        <p:grpSpPr bwMode="auto">
          <a:xfrm>
            <a:off x="7062788" y="1931988"/>
            <a:ext cx="1371600" cy="1831975"/>
            <a:chOff x="6988175" y="1929606"/>
            <a:chExt cx="1371600" cy="1831974"/>
          </a:xfrm>
        </p:grpSpPr>
        <p:sp>
          <p:nvSpPr>
            <p:cNvPr id="174" name="椭圆 173"/>
            <p:cNvSpPr/>
            <p:nvPr/>
          </p:nvSpPr>
          <p:spPr>
            <a:xfrm>
              <a:off x="6988175" y="1929606"/>
              <a:ext cx="1371600" cy="1371599"/>
            </a:xfrm>
            <a:prstGeom prst="ellipse">
              <a:avLst/>
            </a:prstGeom>
            <a:noFill/>
            <a:ln w="19050" cap="flat" cmpd="sng" algn="ctr">
              <a:solidFill>
                <a:sysClr val="window" lastClr="FFFFFF"/>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mn-lt"/>
                <a:ea typeface="宋体" panose="02010600030101010101" pitchFamily="2" charset="-122"/>
              </a:endParaRPr>
            </a:p>
          </p:txBody>
        </p:sp>
        <p:sp>
          <p:nvSpPr>
            <p:cNvPr id="175" name="Freeform 241"/>
            <p:cNvSpPr>
              <a:spLocks noEditPoints="1"/>
            </p:cNvSpPr>
            <p:nvPr/>
          </p:nvSpPr>
          <p:spPr bwMode="auto">
            <a:xfrm>
              <a:off x="7381875" y="2389981"/>
              <a:ext cx="585787" cy="450850"/>
            </a:xfrm>
            <a:custGeom>
              <a:avLst/>
              <a:gdLst>
                <a:gd name="T0" fmla="*/ 1103504042 w 251"/>
                <a:gd name="T1" fmla="*/ 117131649 h 192"/>
                <a:gd name="T2" fmla="*/ 1093425190 w 251"/>
                <a:gd name="T3" fmla="*/ 40742424 h 192"/>
                <a:gd name="T4" fmla="*/ 1037998242 w 251"/>
                <a:gd name="T5" fmla="*/ 0 h 192"/>
                <a:gd name="T6" fmla="*/ 917065492 w 251"/>
                <a:gd name="T7" fmla="*/ 20371212 h 192"/>
                <a:gd name="T8" fmla="*/ 901949460 w 251"/>
                <a:gd name="T9" fmla="*/ 106947171 h 192"/>
                <a:gd name="T10" fmla="*/ 831406478 w 251"/>
                <a:gd name="T11" fmla="*/ 132409494 h 192"/>
                <a:gd name="T12" fmla="*/ 372872610 w 251"/>
                <a:gd name="T13" fmla="*/ 117131649 h 192"/>
                <a:gd name="T14" fmla="*/ 352717152 w 251"/>
                <a:gd name="T15" fmla="*/ 30555690 h 192"/>
                <a:gd name="T16" fmla="*/ 216670615 w 251"/>
                <a:gd name="T17" fmla="*/ 0 h 192"/>
                <a:gd name="T18" fmla="*/ 166280847 w 251"/>
                <a:gd name="T19" fmla="*/ 40742424 h 192"/>
                <a:gd name="T20" fmla="*/ 161241421 w 251"/>
                <a:gd name="T21" fmla="*/ 117131649 h 192"/>
                <a:gd name="T22" fmla="*/ 85659014 w 251"/>
                <a:gd name="T23" fmla="*/ 132409494 h 192"/>
                <a:gd name="T24" fmla="*/ 5039426 w 251"/>
                <a:gd name="T25" fmla="*/ 193523130 h 192"/>
                <a:gd name="T26" fmla="*/ 10076607 w 251"/>
                <a:gd name="T27" fmla="*/ 931962079 h 192"/>
                <a:gd name="T28" fmla="*/ 90698440 w 251"/>
                <a:gd name="T29" fmla="*/ 977795614 h 192"/>
                <a:gd name="T30" fmla="*/ 1229473972 w 251"/>
                <a:gd name="T31" fmla="*/ 952333291 h 192"/>
                <a:gd name="T32" fmla="*/ 1264745463 w 251"/>
                <a:gd name="T33" fmla="*/ 224078820 h 192"/>
                <a:gd name="T34" fmla="*/ 1214357940 w 251"/>
                <a:gd name="T35" fmla="*/ 147687338 h 192"/>
                <a:gd name="T36" fmla="*/ 952339228 w 251"/>
                <a:gd name="T37" fmla="*/ 91669326 h 192"/>
                <a:gd name="T38" fmla="*/ 992647899 w 251"/>
                <a:gd name="T39" fmla="*/ 45833535 h 192"/>
                <a:gd name="T40" fmla="*/ 1037998242 w 251"/>
                <a:gd name="T41" fmla="*/ 71298114 h 192"/>
                <a:gd name="T42" fmla="*/ 1032958816 w 251"/>
                <a:gd name="T43" fmla="*/ 218985452 h 192"/>
                <a:gd name="T44" fmla="*/ 967455260 w 251"/>
                <a:gd name="T45" fmla="*/ 218985452 h 192"/>
                <a:gd name="T46" fmla="*/ 927144344 w 251"/>
                <a:gd name="T47" fmla="*/ 611122823 h 192"/>
                <a:gd name="T48" fmla="*/ 680241664 w 251"/>
                <a:gd name="T49" fmla="*/ 580567133 h 192"/>
                <a:gd name="T50" fmla="*/ 927144344 w 251"/>
                <a:gd name="T51" fmla="*/ 555102554 h 192"/>
                <a:gd name="T52" fmla="*/ 947299802 w 251"/>
                <a:gd name="T53" fmla="*/ 600936088 h 192"/>
                <a:gd name="T54" fmla="*/ 952339228 w 251"/>
                <a:gd name="T55" fmla="*/ 687512047 h 192"/>
                <a:gd name="T56" fmla="*/ 705436548 w 251"/>
                <a:gd name="T57" fmla="*/ 712976626 h 192"/>
                <a:gd name="T58" fmla="*/ 685281090 w 251"/>
                <a:gd name="T59" fmla="*/ 667140835 h 192"/>
                <a:gd name="T60" fmla="*/ 952339228 w 251"/>
                <a:gd name="T61" fmla="*/ 687512047 h 192"/>
                <a:gd name="T62" fmla="*/ 393028068 w 251"/>
                <a:gd name="T63" fmla="*/ 427786427 h 192"/>
                <a:gd name="T64" fmla="*/ 438378410 w 251"/>
                <a:gd name="T65" fmla="*/ 575473766 h 192"/>
                <a:gd name="T66" fmla="*/ 352717152 w 251"/>
                <a:gd name="T67" fmla="*/ 641678512 h 192"/>
                <a:gd name="T68" fmla="*/ 267058138 w 251"/>
                <a:gd name="T69" fmla="*/ 575473766 h 192"/>
                <a:gd name="T70" fmla="*/ 317445661 w 251"/>
                <a:gd name="T71" fmla="*/ 427786427 h 192"/>
                <a:gd name="T72" fmla="*/ 221707796 w 251"/>
                <a:gd name="T73" fmla="*/ 91669326 h 192"/>
                <a:gd name="T74" fmla="*/ 262018712 w 251"/>
                <a:gd name="T75" fmla="*/ 45833535 h 192"/>
                <a:gd name="T76" fmla="*/ 307369054 w 251"/>
                <a:gd name="T77" fmla="*/ 71298114 h 192"/>
                <a:gd name="T78" fmla="*/ 292253022 w 251"/>
                <a:gd name="T79" fmla="*/ 218985452 h 192"/>
                <a:gd name="T80" fmla="*/ 226747221 w 251"/>
                <a:gd name="T81" fmla="*/ 218985452 h 192"/>
                <a:gd name="T82" fmla="*/ 513960817 w 251"/>
                <a:gd name="T83" fmla="*/ 814830430 h 192"/>
                <a:gd name="T84" fmla="*/ 166280847 w 251"/>
                <a:gd name="T85" fmla="*/ 774088006 h 192"/>
                <a:gd name="T86" fmla="*/ 241863254 w 251"/>
                <a:gd name="T87" fmla="*/ 667140835 h 192"/>
                <a:gd name="T88" fmla="*/ 297290203 w 251"/>
                <a:gd name="T89" fmla="*/ 692605414 h 192"/>
                <a:gd name="T90" fmla="*/ 393028068 w 251"/>
                <a:gd name="T91" fmla="*/ 702789892 h 192"/>
                <a:gd name="T92" fmla="*/ 463571049 w 251"/>
                <a:gd name="T93" fmla="*/ 667140835 h 192"/>
                <a:gd name="T94" fmla="*/ 529076850 w 251"/>
                <a:gd name="T95" fmla="*/ 748625683 h 192"/>
                <a:gd name="T96" fmla="*/ 513960817 w 251"/>
                <a:gd name="T97" fmla="*/ 814830430 h 192"/>
                <a:gd name="T98" fmla="*/ 680241664 w 251"/>
                <a:gd name="T99" fmla="*/ 809737063 h 192"/>
                <a:gd name="T100" fmla="*/ 700397122 w 251"/>
                <a:gd name="T101" fmla="*/ 768994639 h 192"/>
                <a:gd name="T102" fmla="*/ 952339228 w 251"/>
                <a:gd name="T103" fmla="*/ 789365851 h 192"/>
                <a:gd name="T104" fmla="*/ 1048074848 w 251"/>
                <a:gd name="T105" fmla="*/ 504175652 h 192"/>
                <a:gd name="T106" fmla="*/ 680241664 w 251"/>
                <a:gd name="T107" fmla="*/ 478713329 h 192"/>
                <a:gd name="T108" fmla="*/ 705436548 w 251"/>
                <a:gd name="T109" fmla="*/ 422693060 h 192"/>
                <a:gd name="T110" fmla="*/ 1078309158 w 251"/>
                <a:gd name="T111" fmla="*/ 427786427 h 192"/>
                <a:gd name="T112" fmla="*/ 1078309158 w 251"/>
                <a:gd name="T113" fmla="*/ 48889780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1" h="192">
                  <a:moveTo>
                    <a:pt x="231" y="26"/>
                  </a:moveTo>
                  <a:lnTo>
                    <a:pt x="231" y="26"/>
                  </a:lnTo>
                  <a:lnTo>
                    <a:pt x="225" y="25"/>
                  </a:lnTo>
                  <a:lnTo>
                    <a:pt x="219" y="23"/>
                  </a:lnTo>
                  <a:lnTo>
                    <a:pt x="217" y="21"/>
                  </a:lnTo>
                  <a:lnTo>
                    <a:pt x="217" y="18"/>
                  </a:lnTo>
                  <a:lnTo>
                    <a:pt x="217" y="9"/>
                  </a:lnTo>
                  <a:lnTo>
                    <a:pt x="217" y="8"/>
                  </a:lnTo>
                  <a:lnTo>
                    <a:pt x="215" y="4"/>
                  </a:lnTo>
                  <a:lnTo>
                    <a:pt x="212" y="1"/>
                  </a:lnTo>
                  <a:lnTo>
                    <a:pt x="209" y="0"/>
                  </a:lnTo>
                  <a:lnTo>
                    <a:pt x="206" y="0"/>
                  </a:lnTo>
                  <a:lnTo>
                    <a:pt x="189" y="0"/>
                  </a:lnTo>
                  <a:lnTo>
                    <a:pt x="188" y="0"/>
                  </a:lnTo>
                  <a:lnTo>
                    <a:pt x="184" y="1"/>
                  </a:lnTo>
                  <a:lnTo>
                    <a:pt x="182" y="4"/>
                  </a:lnTo>
                  <a:lnTo>
                    <a:pt x="180" y="5"/>
                  </a:lnTo>
                  <a:lnTo>
                    <a:pt x="180" y="8"/>
                  </a:lnTo>
                  <a:lnTo>
                    <a:pt x="180" y="17"/>
                  </a:lnTo>
                  <a:lnTo>
                    <a:pt x="179" y="21"/>
                  </a:lnTo>
                  <a:lnTo>
                    <a:pt x="178" y="23"/>
                  </a:lnTo>
                  <a:lnTo>
                    <a:pt x="174" y="25"/>
                  </a:lnTo>
                  <a:lnTo>
                    <a:pt x="171" y="26"/>
                  </a:lnTo>
                  <a:lnTo>
                    <a:pt x="165" y="26"/>
                  </a:lnTo>
                  <a:lnTo>
                    <a:pt x="162" y="26"/>
                  </a:lnTo>
                  <a:lnTo>
                    <a:pt x="89" y="26"/>
                  </a:lnTo>
                  <a:lnTo>
                    <a:pt x="80" y="26"/>
                  </a:lnTo>
                  <a:lnTo>
                    <a:pt x="74" y="23"/>
                  </a:lnTo>
                  <a:lnTo>
                    <a:pt x="71" y="21"/>
                  </a:lnTo>
                  <a:lnTo>
                    <a:pt x="71" y="18"/>
                  </a:lnTo>
                  <a:lnTo>
                    <a:pt x="71" y="6"/>
                  </a:lnTo>
                  <a:lnTo>
                    <a:pt x="70" y="6"/>
                  </a:lnTo>
                  <a:lnTo>
                    <a:pt x="70" y="4"/>
                  </a:lnTo>
                  <a:lnTo>
                    <a:pt x="67" y="1"/>
                  </a:lnTo>
                  <a:lnTo>
                    <a:pt x="61" y="0"/>
                  </a:lnTo>
                  <a:lnTo>
                    <a:pt x="43" y="0"/>
                  </a:lnTo>
                  <a:lnTo>
                    <a:pt x="39" y="1"/>
                  </a:lnTo>
                  <a:lnTo>
                    <a:pt x="36" y="3"/>
                  </a:lnTo>
                  <a:lnTo>
                    <a:pt x="35" y="5"/>
                  </a:lnTo>
                  <a:lnTo>
                    <a:pt x="33" y="8"/>
                  </a:lnTo>
                  <a:lnTo>
                    <a:pt x="33" y="18"/>
                  </a:lnTo>
                  <a:lnTo>
                    <a:pt x="35" y="19"/>
                  </a:lnTo>
                  <a:lnTo>
                    <a:pt x="33" y="22"/>
                  </a:lnTo>
                  <a:lnTo>
                    <a:pt x="32" y="23"/>
                  </a:lnTo>
                  <a:lnTo>
                    <a:pt x="30" y="25"/>
                  </a:lnTo>
                  <a:lnTo>
                    <a:pt x="24" y="26"/>
                  </a:lnTo>
                  <a:lnTo>
                    <a:pt x="19" y="26"/>
                  </a:lnTo>
                  <a:lnTo>
                    <a:pt x="17" y="26"/>
                  </a:lnTo>
                  <a:lnTo>
                    <a:pt x="10" y="27"/>
                  </a:lnTo>
                  <a:lnTo>
                    <a:pt x="6" y="30"/>
                  </a:lnTo>
                  <a:lnTo>
                    <a:pt x="4" y="32"/>
                  </a:lnTo>
                  <a:lnTo>
                    <a:pt x="1" y="38"/>
                  </a:lnTo>
                  <a:lnTo>
                    <a:pt x="0" y="44"/>
                  </a:lnTo>
                  <a:lnTo>
                    <a:pt x="0" y="174"/>
                  </a:lnTo>
                  <a:lnTo>
                    <a:pt x="1" y="177"/>
                  </a:lnTo>
                  <a:lnTo>
                    <a:pt x="2" y="183"/>
                  </a:lnTo>
                  <a:lnTo>
                    <a:pt x="5" y="186"/>
                  </a:lnTo>
                  <a:lnTo>
                    <a:pt x="7" y="188"/>
                  </a:lnTo>
                  <a:lnTo>
                    <a:pt x="13" y="191"/>
                  </a:lnTo>
                  <a:lnTo>
                    <a:pt x="18" y="192"/>
                  </a:lnTo>
                  <a:lnTo>
                    <a:pt x="231" y="192"/>
                  </a:lnTo>
                  <a:lnTo>
                    <a:pt x="234" y="191"/>
                  </a:lnTo>
                  <a:lnTo>
                    <a:pt x="240" y="190"/>
                  </a:lnTo>
                  <a:lnTo>
                    <a:pt x="244" y="187"/>
                  </a:lnTo>
                  <a:lnTo>
                    <a:pt x="247" y="185"/>
                  </a:lnTo>
                  <a:lnTo>
                    <a:pt x="249" y="181"/>
                  </a:lnTo>
                  <a:lnTo>
                    <a:pt x="251" y="174"/>
                  </a:lnTo>
                  <a:lnTo>
                    <a:pt x="251" y="44"/>
                  </a:lnTo>
                  <a:lnTo>
                    <a:pt x="249" y="42"/>
                  </a:lnTo>
                  <a:lnTo>
                    <a:pt x="248" y="35"/>
                  </a:lnTo>
                  <a:lnTo>
                    <a:pt x="245" y="32"/>
                  </a:lnTo>
                  <a:lnTo>
                    <a:pt x="241" y="29"/>
                  </a:lnTo>
                  <a:lnTo>
                    <a:pt x="238" y="27"/>
                  </a:lnTo>
                  <a:lnTo>
                    <a:pt x="231" y="26"/>
                  </a:lnTo>
                  <a:close/>
                  <a:moveTo>
                    <a:pt x="189" y="18"/>
                  </a:moveTo>
                  <a:lnTo>
                    <a:pt x="189" y="18"/>
                  </a:lnTo>
                  <a:lnTo>
                    <a:pt x="189" y="14"/>
                  </a:lnTo>
                  <a:lnTo>
                    <a:pt x="192" y="12"/>
                  </a:lnTo>
                  <a:lnTo>
                    <a:pt x="195" y="9"/>
                  </a:lnTo>
                  <a:lnTo>
                    <a:pt x="197" y="9"/>
                  </a:lnTo>
                  <a:lnTo>
                    <a:pt x="199" y="9"/>
                  </a:lnTo>
                  <a:lnTo>
                    <a:pt x="202" y="9"/>
                  </a:lnTo>
                  <a:lnTo>
                    <a:pt x="205" y="12"/>
                  </a:lnTo>
                  <a:lnTo>
                    <a:pt x="206" y="14"/>
                  </a:lnTo>
                  <a:lnTo>
                    <a:pt x="208" y="18"/>
                  </a:lnTo>
                  <a:lnTo>
                    <a:pt x="208" y="36"/>
                  </a:lnTo>
                  <a:lnTo>
                    <a:pt x="206" y="40"/>
                  </a:lnTo>
                  <a:lnTo>
                    <a:pt x="205" y="43"/>
                  </a:lnTo>
                  <a:lnTo>
                    <a:pt x="202" y="44"/>
                  </a:lnTo>
                  <a:lnTo>
                    <a:pt x="199" y="45"/>
                  </a:lnTo>
                  <a:lnTo>
                    <a:pt x="195" y="44"/>
                  </a:lnTo>
                  <a:lnTo>
                    <a:pt x="192" y="43"/>
                  </a:lnTo>
                  <a:lnTo>
                    <a:pt x="189" y="40"/>
                  </a:lnTo>
                  <a:lnTo>
                    <a:pt x="189" y="36"/>
                  </a:lnTo>
                  <a:lnTo>
                    <a:pt x="189" y="18"/>
                  </a:lnTo>
                  <a:close/>
                  <a:moveTo>
                    <a:pt x="184" y="120"/>
                  </a:moveTo>
                  <a:lnTo>
                    <a:pt x="139" y="120"/>
                  </a:lnTo>
                  <a:lnTo>
                    <a:pt x="137" y="118"/>
                  </a:lnTo>
                  <a:lnTo>
                    <a:pt x="136" y="118"/>
                  </a:lnTo>
                  <a:lnTo>
                    <a:pt x="135" y="114"/>
                  </a:lnTo>
                  <a:lnTo>
                    <a:pt x="136" y="110"/>
                  </a:lnTo>
                  <a:lnTo>
                    <a:pt x="137" y="109"/>
                  </a:lnTo>
                  <a:lnTo>
                    <a:pt x="139" y="109"/>
                  </a:lnTo>
                  <a:lnTo>
                    <a:pt x="184" y="109"/>
                  </a:lnTo>
                  <a:lnTo>
                    <a:pt x="187" y="109"/>
                  </a:lnTo>
                  <a:lnTo>
                    <a:pt x="188" y="110"/>
                  </a:lnTo>
                  <a:lnTo>
                    <a:pt x="189" y="114"/>
                  </a:lnTo>
                  <a:lnTo>
                    <a:pt x="188" y="118"/>
                  </a:lnTo>
                  <a:lnTo>
                    <a:pt x="187" y="118"/>
                  </a:lnTo>
                  <a:lnTo>
                    <a:pt x="184" y="120"/>
                  </a:lnTo>
                  <a:close/>
                  <a:moveTo>
                    <a:pt x="189" y="135"/>
                  </a:moveTo>
                  <a:lnTo>
                    <a:pt x="189" y="135"/>
                  </a:lnTo>
                  <a:lnTo>
                    <a:pt x="188" y="138"/>
                  </a:lnTo>
                  <a:lnTo>
                    <a:pt x="186" y="139"/>
                  </a:lnTo>
                  <a:lnTo>
                    <a:pt x="184" y="140"/>
                  </a:lnTo>
                  <a:lnTo>
                    <a:pt x="140" y="140"/>
                  </a:lnTo>
                  <a:lnTo>
                    <a:pt x="137" y="139"/>
                  </a:lnTo>
                  <a:lnTo>
                    <a:pt x="136" y="138"/>
                  </a:lnTo>
                  <a:lnTo>
                    <a:pt x="135" y="135"/>
                  </a:lnTo>
                  <a:lnTo>
                    <a:pt x="136" y="131"/>
                  </a:lnTo>
                  <a:lnTo>
                    <a:pt x="140" y="130"/>
                  </a:lnTo>
                  <a:lnTo>
                    <a:pt x="184" y="130"/>
                  </a:lnTo>
                  <a:lnTo>
                    <a:pt x="188" y="131"/>
                  </a:lnTo>
                  <a:lnTo>
                    <a:pt x="189" y="135"/>
                  </a:lnTo>
                  <a:close/>
                  <a:moveTo>
                    <a:pt x="70" y="82"/>
                  </a:moveTo>
                  <a:lnTo>
                    <a:pt x="70" y="82"/>
                  </a:lnTo>
                  <a:lnTo>
                    <a:pt x="74" y="83"/>
                  </a:lnTo>
                  <a:lnTo>
                    <a:pt x="78" y="84"/>
                  </a:lnTo>
                  <a:lnTo>
                    <a:pt x="83" y="88"/>
                  </a:lnTo>
                  <a:lnTo>
                    <a:pt x="87" y="96"/>
                  </a:lnTo>
                  <a:lnTo>
                    <a:pt x="88" y="104"/>
                  </a:lnTo>
                  <a:lnTo>
                    <a:pt x="87" y="113"/>
                  </a:lnTo>
                  <a:lnTo>
                    <a:pt x="83" y="120"/>
                  </a:lnTo>
                  <a:lnTo>
                    <a:pt x="78" y="125"/>
                  </a:lnTo>
                  <a:lnTo>
                    <a:pt x="74" y="126"/>
                  </a:lnTo>
                  <a:lnTo>
                    <a:pt x="70" y="126"/>
                  </a:lnTo>
                  <a:lnTo>
                    <a:pt x="66" y="126"/>
                  </a:lnTo>
                  <a:lnTo>
                    <a:pt x="63" y="125"/>
                  </a:lnTo>
                  <a:lnTo>
                    <a:pt x="57" y="120"/>
                  </a:lnTo>
                  <a:lnTo>
                    <a:pt x="53" y="113"/>
                  </a:lnTo>
                  <a:lnTo>
                    <a:pt x="52" y="104"/>
                  </a:lnTo>
                  <a:lnTo>
                    <a:pt x="53" y="96"/>
                  </a:lnTo>
                  <a:lnTo>
                    <a:pt x="57" y="88"/>
                  </a:lnTo>
                  <a:lnTo>
                    <a:pt x="63" y="84"/>
                  </a:lnTo>
                  <a:lnTo>
                    <a:pt x="66" y="83"/>
                  </a:lnTo>
                  <a:lnTo>
                    <a:pt x="70" y="82"/>
                  </a:lnTo>
                  <a:close/>
                  <a:moveTo>
                    <a:pt x="44" y="18"/>
                  </a:moveTo>
                  <a:lnTo>
                    <a:pt x="44" y="18"/>
                  </a:lnTo>
                  <a:lnTo>
                    <a:pt x="44" y="14"/>
                  </a:lnTo>
                  <a:lnTo>
                    <a:pt x="46" y="12"/>
                  </a:lnTo>
                  <a:lnTo>
                    <a:pt x="49" y="9"/>
                  </a:lnTo>
                  <a:lnTo>
                    <a:pt x="52" y="9"/>
                  </a:lnTo>
                  <a:lnTo>
                    <a:pt x="53" y="9"/>
                  </a:lnTo>
                  <a:lnTo>
                    <a:pt x="56" y="9"/>
                  </a:lnTo>
                  <a:lnTo>
                    <a:pt x="59" y="12"/>
                  </a:lnTo>
                  <a:lnTo>
                    <a:pt x="61" y="14"/>
                  </a:lnTo>
                  <a:lnTo>
                    <a:pt x="61" y="18"/>
                  </a:lnTo>
                  <a:lnTo>
                    <a:pt x="61" y="36"/>
                  </a:lnTo>
                  <a:lnTo>
                    <a:pt x="61" y="40"/>
                  </a:lnTo>
                  <a:lnTo>
                    <a:pt x="58" y="43"/>
                  </a:lnTo>
                  <a:lnTo>
                    <a:pt x="56" y="44"/>
                  </a:lnTo>
                  <a:lnTo>
                    <a:pt x="52" y="45"/>
                  </a:lnTo>
                  <a:lnTo>
                    <a:pt x="48" y="44"/>
                  </a:lnTo>
                  <a:lnTo>
                    <a:pt x="45" y="43"/>
                  </a:lnTo>
                  <a:lnTo>
                    <a:pt x="44" y="40"/>
                  </a:lnTo>
                  <a:lnTo>
                    <a:pt x="44" y="36"/>
                  </a:lnTo>
                  <a:lnTo>
                    <a:pt x="44" y="18"/>
                  </a:lnTo>
                  <a:close/>
                  <a:moveTo>
                    <a:pt x="102" y="160"/>
                  </a:moveTo>
                  <a:lnTo>
                    <a:pt x="40" y="160"/>
                  </a:lnTo>
                  <a:lnTo>
                    <a:pt x="36" y="159"/>
                  </a:lnTo>
                  <a:lnTo>
                    <a:pt x="35" y="156"/>
                  </a:lnTo>
                  <a:lnTo>
                    <a:pt x="33" y="152"/>
                  </a:lnTo>
                  <a:lnTo>
                    <a:pt x="36" y="147"/>
                  </a:lnTo>
                  <a:lnTo>
                    <a:pt x="39" y="142"/>
                  </a:lnTo>
                  <a:lnTo>
                    <a:pt x="45" y="134"/>
                  </a:lnTo>
                  <a:lnTo>
                    <a:pt x="48" y="131"/>
                  </a:lnTo>
                  <a:lnTo>
                    <a:pt x="49" y="131"/>
                  </a:lnTo>
                  <a:lnTo>
                    <a:pt x="53" y="131"/>
                  </a:lnTo>
                  <a:lnTo>
                    <a:pt x="57" y="134"/>
                  </a:lnTo>
                  <a:lnTo>
                    <a:pt x="59" y="136"/>
                  </a:lnTo>
                  <a:lnTo>
                    <a:pt x="63" y="138"/>
                  </a:lnTo>
                  <a:lnTo>
                    <a:pt x="70" y="139"/>
                  </a:lnTo>
                  <a:lnTo>
                    <a:pt x="72" y="139"/>
                  </a:lnTo>
                  <a:lnTo>
                    <a:pt x="78" y="138"/>
                  </a:lnTo>
                  <a:lnTo>
                    <a:pt x="82" y="136"/>
                  </a:lnTo>
                  <a:lnTo>
                    <a:pt x="84" y="134"/>
                  </a:lnTo>
                  <a:lnTo>
                    <a:pt x="88" y="131"/>
                  </a:lnTo>
                  <a:lnTo>
                    <a:pt x="92" y="131"/>
                  </a:lnTo>
                  <a:lnTo>
                    <a:pt x="95" y="131"/>
                  </a:lnTo>
                  <a:lnTo>
                    <a:pt x="96" y="134"/>
                  </a:lnTo>
                  <a:lnTo>
                    <a:pt x="102" y="142"/>
                  </a:lnTo>
                  <a:lnTo>
                    <a:pt x="105" y="147"/>
                  </a:lnTo>
                  <a:lnTo>
                    <a:pt x="108" y="152"/>
                  </a:lnTo>
                  <a:lnTo>
                    <a:pt x="108" y="156"/>
                  </a:lnTo>
                  <a:lnTo>
                    <a:pt x="105" y="159"/>
                  </a:lnTo>
                  <a:lnTo>
                    <a:pt x="102" y="160"/>
                  </a:lnTo>
                  <a:close/>
                  <a:moveTo>
                    <a:pt x="186" y="161"/>
                  </a:moveTo>
                  <a:lnTo>
                    <a:pt x="139" y="161"/>
                  </a:lnTo>
                  <a:lnTo>
                    <a:pt x="137" y="160"/>
                  </a:lnTo>
                  <a:lnTo>
                    <a:pt x="135" y="159"/>
                  </a:lnTo>
                  <a:lnTo>
                    <a:pt x="134" y="155"/>
                  </a:lnTo>
                  <a:lnTo>
                    <a:pt x="135" y="152"/>
                  </a:lnTo>
                  <a:lnTo>
                    <a:pt x="137" y="151"/>
                  </a:lnTo>
                  <a:lnTo>
                    <a:pt x="139" y="151"/>
                  </a:lnTo>
                  <a:lnTo>
                    <a:pt x="186" y="151"/>
                  </a:lnTo>
                  <a:lnTo>
                    <a:pt x="187" y="151"/>
                  </a:lnTo>
                  <a:lnTo>
                    <a:pt x="188" y="152"/>
                  </a:lnTo>
                  <a:lnTo>
                    <a:pt x="189" y="155"/>
                  </a:lnTo>
                  <a:lnTo>
                    <a:pt x="188" y="159"/>
                  </a:lnTo>
                  <a:lnTo>
                    <a:pt x="187" y="160"/>
                  </a:lnTo>
                  <a:lnTo>
                    <a:pt x="186" y="161"/>
                  </a:lnTo>
                  <a:close/>
                  <a:moveTo>
                    <a:pt x="208" y="99"/>
                  </a:moveTo>
                  <a:lnTo>
                    <a:pt x="144" y="99"/>
                  </a:lnTo>
                  <a:lnTo>
                    <a:pt x="140" y="97"/>
                  </a:lnTo>
                  <a:lnTo>
                    <a:pt x="137" y="96"/>
                  </a:lnTo>
                  <a:lnTo>
                    <a:pt x="135" y="94"/>
                  </a:lnTo>
                  <a:lnTo>
                    <a:pt x="135" y="90"/>
                  </a:lnTo>
                  <a:lnTo>
                    <a:pt x="135" y="87"/>
                  </a:lnTo>
                  <a:lnTo>
                    <a:pt x="137" y="84"/>
                  </a:lnTo>
                  <a:lnTo>
                    <a:pt x="140" y="83"/>
                  </a:lnTo>
                  <a:lnTo>
                    <a:pt x="144" y="82"/>
                  </a:lnTo>
                  <a:lnTo>
                    <a:pt x="208" y="82"/>
                  </a:lnTo>
                  <a:lnTo>
                    <a:pt x="212" y="83"/>
                  </a:lnTo>
                  <a:lnTo>
                    <a:pt x="214" y="84"/>
                  </a:lnTo>
                  <a:lnTo>
                    <a:pt x="217" y="87"/>
                  </a:lnTo>
                  <a:lnTo>
                    <a:pt x="217" y="90"/>
                  </a:lnTo>
                  <a:lnTo>
                    <a:pt x="217" y="94"/>
                  </a:lnTo>
                  <a:lnTo>
                    <a:pt x="214" y="96"/>
                  </a:lnTo>
                  <a:lnTo>
                    <a:pt x="212" y="97"/>
                  </a:lnTo>
                  <a:lnTo>
                    <a:pt x="208" y="99"/>
                  </a:lnTo>
                  <a:close/>
                </a:path>
              </a:pathLst>
            </a:custGeom>
            <a:solidFill>
              <a:sysClr val="window" lastClr="FFFFFF"/>
            </a:solidFill>
            <a:ln>
              <a:noFill/>
            </a:ln>
          </p:spPr>
          <p:txBody>
            <a:bodyPr/>
            <a:lstStyle/>
            <a:p>
              <a:pPr defTabSz="914400" eaLnBrk="1" fontAlgn="auto" hangingPunct="1">
                <a:spcBef>
                  <a:spcPts val="0"/>
                </a:spcBef>
                <a:spcAft>
                  <a:spcPts val="0"/>
                </a:spcAft>
                <a:defRPr/>
              </a:pPr>
              <a:endParaRPr lang="zh-CN" altLang="en-US" sz="1800" kern="0">
                <a:solidFill>
                  <a:srgbClr val="F8DF69"/>
                </a:solidFill>
                <a:latin typeface="+mn-lt"/>
                <a:ea typeface="宋体" panose="02010600030101010101" pitchFamily="2" charset="-122"/>
              </a:endParaRPr>
            </a:p>
          </p:txBody>
        </p:sp>
        <p:sp>
          <p:nvSpPr>
            <p:cNvPr id="176" name="文本框 13"/>
            <p:cNvSpPr txBox="1">
              <a:spLocks noChangeArrowheads="1"/>
            </p:cNvSpPr>
            <p:nvPr/>
          </p:nvSpPr>
          <p:spPr bwMode="auto">
            <a:xfrm>
              <a:off x="7159625" y="3491705"/>
              <a:ext cx="10334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ts val="0"/>
                </a:spcBef>
                <a:spcAft>
                  <a:spcPts val="0"/>
                </a:spcAft>
                <a:defRPr/>
              </a:pPr>
              <a:r>
                <a:rPr lang="zh-CN" altLang="en-US" sz="1100" b="1" kern="0" dirty="0" smtClean="0">
                  <a:solidFill>
                    <a:srgbClr val="FFFFFF"/>
                  </a:solidFill>
                  <a:latin typeface="方正兰亭超细黑简体" panose="02000000000000000000" pitchFamily="2" charset="-122"/>
                  <a:ea typeface="方正兰亭超细黑简体" panose="02000000000000000000" pitchFamily="2" charset="-122"/>
                </a:rPr>
                <a:t>欢迎下载</a:t>
              </a:r>
              <a:endParaRPr lang="zh-CN" altLang="en-US" sz="1100" b="1" kern="0" dirty="0">
                <a:solidFill>
                  <a:srgbClr val="FFFFFF"/>
                </a:solidFill>
                <a:latin typeface="方正兰亭超细黑简体" panose="02000000000000000000" pitchFamily="2" charset="-122"/>
                <a:ea typeface="方正兰亭超细黑简体" panose="02000000000000000000" pitchFamily="2"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p:cNvSpPr>
          <p:nvPr/>
        </p:nvSpPr>
        <p:spPr bwMode="auto">
          <a:xfrm>
            <a:off x="8280400" y="3589338"/>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 name="AutoShape 5"/>
          <p:cNvSpPr>
            <a:spLocks/>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 name="AutoShape 6"/>
          <p:cNvSpPr>
            <a:spLocks/>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5" name="Group 5"/>
          <p:cNvGrpSpPr/>
          <p:nvPr/>
        </p:nvGrpSpPr>
        <p:grpSpPr>
          <a:xfrm>
            <a:off x="6831585" y="3578617"/>
            <a:ext cx="359165" cy="359779"/>
            <a:chOff x="9145588" y="4435475"/>
            <a:chExt cx="464344" cy="465138"/>
          </a:xfrm>
          <a:solidFill>
            <a:sysClr val="window" lastClr="FFFFFF"/>
          </a:solidFill>
        </p:grpSpPr>
        <p:sp>
          <p:nvSpPr>
            <p:cNvPr id="6"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8"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2"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3"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15" name="Group 15"/>
          <p:cNvGrpSpPr/>
          <p:nvPr/>
        </p:nvGrpSpPr>
        <p:grpSpPr>
          <a:xfrm>
            <a:off x="6112643" y="3589668"/>
            <a:ext cx="359165" cy="348727"/>
            <a:chOff x="8216107" y="4449763"/>
            <a:chExt cx="464344" cy="450850"/>
          </a:xfrm>
          <a:solidFill>
            <a:sysClr val="window" lastClr="FFFFFF"/>
          </a:solidFill>
        </p:grpSpPr>
        <p:sp>
          <p:nvSpPr>
            <p:cNvPr id="16" name="AutoShape 16"/>
            <p:cNvSpPr>
              <a:spLocks/>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17"/>
            <p:cNvSpPr>
              <a:spLocks/>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8" name="AutoShape 18"/>
          <p:cNvSpPr>
            <a:spLocks/>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19"/>
          <p:cNvSpPr>
            <a:spLocks/>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20"/>
          <p:cNvSpPr>
            <a:spLocks/>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21"/>
          <p:cNvSpPr>
            <a:spLocks/>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22"/>
          <p:cNvSpPr>
            <a:spLocks/>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23"/>
          <p:cNvSpPr>
            <a:spLocks/>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24"/>
          <p:cNvSpPr>
            <a:spLocks/>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25"/>
          <p:cNvSpPr>
            <a:spLocks/>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26"/>
          <p:cNvSpPr>
            <a:spLocks/>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27"/>
          <p:cNvSpPr>
            <a:spLocks/>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28"/>
          <p:cNvSpPr>
            <a:spLocks/>
          </p:cNvSpPr>
          <p:nvPr/>
        </p:nvSpPr>
        <p:spPr bwMode="auto">
          <a:xfrm>
            <a:off x="4675188" y="3578225"/>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29"/>
          <p:cNvSpPr>
            <a:spLocks/>
          </p:cNvSpPr>
          <p:nvPr/>
        </p:nvSpPr>
        <p:spPr bwMode="auto">
          <a:xfrm>
            <a:off x="8267700" y="2871788"/>
            <a:ext cx="360363" cy="325437"/>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0" name="AutoShape 30"/>
          <p:cNvSpPr>
            <a:spLocks/>
          </p:cNvSpPr>
          <p:nvPr/>
        </p:nvSpPr>
        <p:spPr bwMode="auto">
          <a:xfrm>
            <a:off x="7605713" y="2859088"/>
            <a:ext cx="247650" cy="360362"/>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1" name="AutoShape 31"/>
          <p:cNvSpPr>
            <a:spLocks/>
          </p:cNvSpPr>
          <p:nvPr/>
        </p:nvSpPr>
        <p:spPr bwMode="auto">
          <a:xfrm>
            <a:off x="7651750" y="3016250"/>
            <a:ext cx="158750" cy="1301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2" name="AutoShape 32"/>
          <p:cNvSpPr>
            <a:spLocks/>
          </p:cNvSpPr>
          <p:nvPr/>
        </p:nvSpPr>
        <p:spPr bwMode="auto">
          <a:xfrm>
            <a:off x="6831013" y="2882900"/>
            <a:ext cx="360362" cy="3143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3" name="AutoShape 33"/>
          <p:cNvSpPr>
            <a:spLocks/>
          </p:cNvSpPr>
          <p:nvPr/>
        </p:nvSpPr>
        <p:spPr bwMode="auto">
          <a:xfrm>
            <a:off x="6111875" y="2994025"/>
            <a:ext cx="360363" cy="22542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4" name="AutoShape 34"/>
          <p:cNvSpPr>
            <a:spLocks/>
          </p:cNvSpPr>
          <p:nvPr/>
        </p:nvSpPr>
        <p:spPr bwMode="auto">
          <a:xfrm>
            <a:off x="6202363"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5" name="AutoShape 35"/>
          <p:cNvSpPr>
            <a:spLocks/>
          </p:cNvSpPr>
          <p:nvPr/>
        </p:nvSpPr>
        <p:spPr bwMode="auto">
          <a:xfrm>
            <a:off x="6337300"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6" name="AutoShape 36"/>
          <p:cNvSpPr>
            <a:spLocks/>
          </p:cNvSpPr>
          <p:nvPr/>
        </p:nvSpPr>
        <p:spPr bwMode="auto">
          <a:xfrm>
            <a:off x="6280150" y="2859088"/>
            <a:ext cx="26988" cy="85725"/>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7" name="AutoShape 37"/>
          <p:cNvSpPr>
            <a:spLocks/>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8" name="AutoShape 38"/>
          <p:cNvSpPr>
            <a:spLocks/>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9" name="AutoShape 39"/>
          <p:cNvSpPr>
            <a:spLocks/>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0" name="AutoShape 40"/>
          <p:cNvSpPr>
            <a:spLocks/>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1" name="AutoShape 41"/>
          <p:cNvSpPr>
            <a:spLocks/>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42"/>
          <p:cNvSpPr>
            <a:spLocks/>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3" name="AutoShape 43"/>
          <p:cNvSpPr>
            <a:spLocks/>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4" name="AutoShape 44"/>
          <p:cNvSpPr>
            <a:spLocks/>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5" name="AutoShape 45"/>
          <p:cNvSpPr>
            <a:spLocks/>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6" name="AutoShape 46"/>
          <p:cNvSpPr>
            <a:spLocks/>
          </p:cNvSpPr>
          <p:nvPr/>
        </p:nvSpPr>
        <p:spPr bwMode="auto">
          <a:xfrm>
            <a:off x="8267700" y="2141538"/>
            <a:ext cx="360363"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7" name="AutoShape 47"/>
          <p:cNvSpPr>
            <a:spLocks/>
          </p:cNvSpPr>
          <p:nvPr/>
        </p:nvSpPr>
        <p:spPr bwMode="auto">
          <a:xfrm>
            <a:off x="7550150" y="2141538"/>
            <a:ext cx="358775" cy="35877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48" name="组合 47"/>
          <p:cNvGrpSpPr/>
          <p:nvPr/>
        </p:nvGrpSpPr>
        <p:grpSpPr>
          <a:xfrm>
            <a:off x="6853689" y="2141343"/>
            <a:ext cx="314346" cy="359165"/>
            <a:chOff x="6853689" y="2141343"/>
            <a:chExt cx="314346" cy="359165"/>
          </a:xfrm>
          <a:solidFill>
            <a:sysClr val="window" lastClr="FFFFFF"/>
          </a:solidFill>
        </p:grpSpPr>
        <p:sp>
          <p:nvSpPr>
            <p:cNvPr id="49" name="AutoShape 48"/>
            <p:cNvSpPr>
              <a:spLocks/>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50" name="AutoShape 49"/>
            <p:cNvSpPr>
              <a:spLocks/>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51" name="AutoShape 50"/>
            <p:cNvSpPr>
              <a:spLocks/>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52" name="AutoShape 51"/>
            <p:cNvSpPr>
              <a:spLocks/>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53" name="组合 52"/>
          <p:cNvGrpSpPr/>
          <p:nvPr/>
        </p:nvGrpSpPr>
        <p:grpSpPr>
          <a:xfrm>
            <a:off x="6111875" y="2141538"/>
            <a:ext cx="360363" cy="358775"/>
            <a:chOff x="6111875" y="2141538"/>
            <a:chExt cx="360363" cy="358775"/>
          </a:xfrm>
          <a:solidFill>
            <a:sysClr val="window" lastClr="FFFFFF"/>
          </a:solidFill>
        </p:grpSpPr>
        <p:sp>
          <p:nvSpPr>
            <p:cNvPr id="54" name="AutoShape 52"/>
            <p:cNvSpPr>
              <a:spLocks/>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55" name="AutoShape 53"/>
            <p:cNvSpPr>
              <a:spLocks/>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56" name="AutoShape 54"/>
            <p:cNvSpPr>
              <a:spLocks/>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57" name="AutoShape 55"/>
            <p:cNvSpPr>
              <a:spLocks/>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58" name="组合 57"/>
          <p:cNvGrpSpPr/>
          <p:nvPr/>
        </p:nvGrpSpPr>
        <p:grpSpPr>
          <a:xfrm>
            <a:off x="5394312" y="2141343"/>
            <a:ext cx="359165" cy="359165"/>
            <a:chOff x="5394312" y="2141343"/>
            <a:chExt cx="359165" cy="359165"/>
          </a:xfrm>
          <a:solidFill>
            <a:sysClr val="window" lastClr="FFFFFF"/>
          </a:solidFill>
        </p:grpSpPr>
        <p:sp>
          <p:nvSpPr>
            <p:cNvPr id="59" name="AutoShape 56"/>
            <p:cNvSpPr>
              <a:spLocks/>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0" name="AutoShape 57"/>
            <p:cNvSpPr>
              <a:spLocks/>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1" name="AutoShape 58"/>
            <p:cNvSpPr>
              <a:spLocks/>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62" name="AutoShape 59"/>
          <p:cNvSpPr>
            <a:spLocks/>
          </p:cNvSpPr>
          <p:nvPr/>
        </p:nvSpPr>
        <p:spPr bwMode="auto">
          <a:xfrm>
            <a:off x="4675188" y="2141538"/>
            <a:ext cx="360362"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3" name="AutoShape 60"/>
          <p:cNvSpPr>
            <a:spLocks/>
          </p:cNvSpPr>
          <p:nvPr/>
        </p:nvSpPr>
        <p:spPr bwMode="auto">
          <a:xfrm>
            <a:off x="8437563" y="1522413"/>
            <a:ext cx="22225"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4" name="AutoShape 61"/>
          <p:cNvSpPr>
            <a:spLocks/>
          </p:cNvSpPr>
          <p:nvPr/>
        </p:nvSpPr>
        <p:spPr bwMode="auto">
          <a:xfrm>
            <a:off x="8437563" y="1658938"/>
            <a:ext cx="22225"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5" name="AutoShape 62"/>
          <p:cNvSpPr>
            <a:spLocks/>
          </p:cNvSpPr>
          <p:nvPr/>
        </p:nvSpPr>
        <p:spPr bwMode="auto">
          <a:xfrm>
            <a:off x="8369300"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6" name="AutoShape 63"/>
          <p:cNvSpPr>
            <a:spLocks/>
          </p:cNvSpPr>
          <p:nvPr/>
        </p:nvSpPr>
        <p:spPr bwMode="auto">
          <a:xfrm>
            <a:off x="8504238"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7" name="AutoShape 64"/>
          <p:cNvSpPr>
            <a:spLocks/>
          </p:cNvSpPr>
          <p:nvPr/>
        </p:nvSpPr>
        <p:spPr bwMode="auto">
          <a:xfrm>
            <a:off x="8391525" y="1635125"/>
            <a:ext cx="22225" cy="2381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8" name="AutoShape 65"/>
          <p:cNvSpPr>
            <a:spLocks/>
          </p:cNvSpPr>
          <p:nvPr/>
        </p:nvSpPr>
        <p:spPr bwMode="auto">
          <a:xfrm>
            <a:off x="8391525" y="1546225"/>
            <a:ext cx="22225" cy="22225"/>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69" name="AutoShape 66"/>
          <p:cNvSpPr>
            <a:spLocks/>
          </p:cNvSpPr>
          <p:nvPr/>
        </p:nvSpPr>
        <p:spPr bwMode="auto">
          <a:xfrm>
            <a:off x="8482013" y="1635125"/>
            <a:ext cx="22225" cy="2381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0" name="AutoShape 67"/>
          <p:cNvSpPr>
            <a:spLocks/>
          </p:cNvSpPr>
          <p:nvPr/>
        </p:nvSpPr>
        <p:spPr bwMode="auto">
          <a:xfrm>
            <a:off x="8335963" y="1422400"/>
            <a:ext cx="2460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1" name="AutoShape 68"/>
          <p:cNvSpPr>
            <a:spLocks/>
          </p:cNvSpPr>
          <p:nvPr/>
        </p:nvSpPr>
        <p:spPr bwMode="auto">
          <a:xfrm>
            <a:off x="8437563" y="1546225"/>
            <a:ext cx="66675" cy="68263"/>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72" name="Group 69"/>
          <p:cNvGrpSpPr/>
          <p:nvPr/>
        </p:nvGrpSpPr>
        <p:grpSpPr>
          <a:xfrm>
            <a:off x="7549916" y="1422399"/>
            <a:ext cx="359165" cy="337063"/>
            <a:chOff x="10074275" y="1647825"/>
            <a:chExt cx="464344" cy="435769"/>
          </a:xfrm>
          <a:solidFill>
            <a:sysClr val="window" lastClr="FFFFFF"/>
          </a:solidFill>
        </p:grpSpPr>
        <p:sp>
          <p:nvSpPr>
            <p:cNvPr id="73" name="AutoShape 69"/>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4" name="AutoShape 70"/>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5" name="AutoShape 71"/>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6" name="AutoShape 72"/>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7" name="AutoShape 73"/>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8" name="AutoShape 74"/>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79" name="AutoShape 75"/>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80" name="AutoShape 76"/>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81" name="AutoShape 77"/>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82" name="组合 81"/>
          <p:cNvGrpSpPr/>
          <p:nvPr/>
        </p:nvGrpSpPr>
        <p:grpSpPr>
          <a:xfrm>
            <a:off x="6842125" y="1422400"/>
            <a:ext cx="336550" cy="358775"/>
            <a:chOff x="6842125" y="1422400"/>
            <a:chExt cx="336550" cy="358775"/>
          </a:xfrm>
          <a:solidFill>
            <a:sysClr val="window" lastClr="FFFFFF"/>
          </a:solidFill>
        </p:grpSpPr>
        <p:sp>
          <p:nvSpPr>
            <p:cNvPr id="83" name="AutoShape 78"/>
            <p:cNvSpPr>
              <a:spLocks/>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84" name="AutoShape 79"/>
            <p:cNvSpPr>
              <a:spLocks/>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85" name="AutoShape 80"/>
            <p:cNvSpPr>
              <a:spLocks/>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86" name="Group 82"/>
          <p:cNvGrpSpPr/>
          <p:nvPr/>
        </p:nvGrpSpPr>
        <p:grpSpPr>
          <a:xfrm>
            <a:off x="6112643" y="1422399"/>
            <a:ext cx="359165" cy="359165"/>
            <a:chOff x="8216107" y="1647825"/>
            <a:chExt cx="464344" cy="464344"/>
          </a:xfrm>
          <a:solidFill>
            <a:sysClr val="window" lastClr="FFFFFF"/>
          </a:solidFill>
        </p:grpSpPr>
        <p:sp>
          <p:nvSpPr>
            <p:cNvPr id="87" name="AutoShape 81"/>
            <p:cNvSpPr>
              <a:spLocks/>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88" name="AutoShape 82"/>
            <p:cNvSpPr>
              <a:spLocks/>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89" name="AutoShape 83"/>
          <p:cNvSpPr>
            <a:spLocks/>
          </p:cNvSpPr>
          <p:nvPr/>
        </p:nvSpPr>
        <p:spPr bwMode="auto">
          <a:xfrm>
            <a:off x="5394325" y="1477963"/>
            <a:ext cx="358775"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0" name="AutoShape 84"/>
          <p:cNvSpPr>
            <a:spLocks/>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1" name="AutoShape 85"/>
          <p:cNvSpPr>
            <a:spLocks/>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2" name="AutoShape 86"/>
          <p:cNvSpPr>
            <a:spLocks/>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3" name="AutoShape 87"/>
          <p:cNvSpPr>
            <a:spLocks/>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4" name="AutoShape 88"/>
          <p:cNvSpPr>
            <a:spLocks/>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5" name="AutoShape 89"/>
          <p:cNvSpPr>
            <a:spLocks/>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6" name="AutoShape 90"/>
          <p:cNvSpPr>
            <a:spLocks/>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7" name="AutoShape 91"/>
          <p:cNvSpPr>
            <a:spLocks/>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8" name="AutoShape 92"/>
          <p:cNvSpPr>
            <a:spLocks/>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99" name="AutoShape 93"/>
          <p:cNvSpPr>
            <a:spLocks/>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0" name="AutoShape 94"/>
          <p:cNvSpPr>
            <a:spLocks/>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1" name="AutoShape 95"/>
          <p:cNvSpPr>
            <a:spLocks/>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2" name="AutoShape 96"/>
          <p:cNvSpPr>
            <a:spLocks/>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103" name="组合 102"/>
          <p:cNvGrpSpPr/>
          <p:nvPr/>
        </p:nvGrpSpPr>
        <p:grpSpPr>
          <a:xfrm>
            <a:off x="3965575" y="3582988"/>
            <a:ext cx="213716" cy="358775"/>
            <a:chOff x="3965575" y="3582988"/>
            <a:chExt cx="247650" cy="358775"/>
          </a:xfrm>
          <a:solidFill>
            <a:sysClr val="window" lastClr="FFFFFF"/>
          </a:solidFill>
        </p:grpSpPr>
        <p:sp>
          <p:nvSpPr>
            <p:cNvPr id="104" name="AutoShape 97"/>
            <p:cNvSpPr>
              <a:spLocks/>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5" name="AutoShape 98"/>
            <p:cNvSpPr>
              <a:spLocks/>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6" name="AutoShape 99"/>
            <p:cNvSpPr>
              <a:spLocks/>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07" name="AutoShape 100"/>
          <p:cNvSpPr>
            <a:spLocks/>
          </p:cNvSpPr>
          <p:nvPr/>
        </p:nvSpPr>
        <p:spPr bwMode="auto">
          <a:xfrm>
            <a:off x="3214688" y="3582988"/>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8" name="AutoShape 101"/>
          <p:cNvSpPr>
            <a:spLocks/>
          </p:cNvSpPr>
          <p:nvPr/>
        </p:nvSpPr>
        <p:spPr bwMode="auto">
          <a:xfrm>
            <a:off x="2473325"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09" name="AutoShape 102"/>
          <p:cNvSpPr>
            <a:spLocks/>
          </p:cNvSpPr>
          <p:nvPr/>
        </p:nvSpPr>
        <p:spPr bwMode="auto">
          <a:xfrm>
            <a:off x="2517775" y="3649663"/>
            <a:ext cx="274638" cy="201612"/>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0" name="AutoShape 103"/>
          <p:cNvSpPr>
            <a:spLocks/>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1" name="AutoShape 104"/>
          <p:cNvSpPr>
            <a:spLocks/>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2" name="AutoShape 105"/>
          <p:cNvSpPr>
            <a:spLocks/>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3" name="AutoShape 106"/>
          <p:cNvSpPr>
            <a:spLocks/>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4" name="AutoShape 107"/>
          <p:cNvSpPr>
            <a:spLocks/>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5" name="AutoShape 108"/>
          <p:cNvSpPr>
            <a:spLocks/>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6" name="AutoShape 109"/>
          <p:cNvSpPr>
            <a:spLocks/>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117" name="Group 112"/>
          <p:cNvGrpSpPr/>
          <p:nvPr/>
        </p:nvGrpSpPr>
        <p:grpSpPr>
          <a:xfrm>
            <a:off x="3909765" y="2886073"/>
            <a:ext cx="359779" cy="337063"/>
            <a:chOff x="5368132" y="3540125"/>
            <a:chExt cx="465138" cy="435769"/>
          </a:xfrm>
          <a:solidFill>
            <a:sysClr val="window" lastClr="FFFFFF"/>
          </a:solidFill>
        </p:grpSpPr>
        <p:sp>
          <p:nvSpPr>
            <p:cNvPr id="118"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19"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20" name="AutoShape 112"/>
          <p:cNvSpPr>
            <a:spLocks/>
          </p:cNvSpPr>
          <p:nvPr/>
        </p:nvSpPr>
        <p:spPr bwMode="auto">
          <a:xfrm>
            <a:off x="3190875" y="2863850"/>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121" name="组合 120"/>
          <p:cNvGrpSpPr/>
          <p:nvPr/>
        </p:nvGrpSpPr>
        <p:grpSpPr>
          <a:xfrm>
            <a:off x="2528974" y="2863357"/>
            <a:ext cx="246811" cy="359779"/>
            <a:chOff x="2528974" y="2863357"/>
            <a:chExt cx="246811" cy="359779"/>
          </a:xfrm>
          <a:solidFill>
            <a:sysClr val="window" lastClr="FFFFFF"/>
          </a:solidFill>
        </p:grpSpPr>
        <p:sp>
          <p:nvSpPr>
            <p:cNvPr id="122" name="AutoShape 113"/>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23" name="AutoShape 114"/>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24" name="AutoShape 115"/>
          <p:cNvSpPr>
            <a:spLocks/>
          </p:cNvSpPr>
          <p:nvPr/>
        </p:nvSpPr>
        <p:spPr bwMode="auto">
          <a:xfrm>
            <a:off x="1798638" y="2863850"/>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25" name="AutoShape 116"/>
          <p:cNvSpPr>
            <a:spLocks/>
          </p:cNvSpPr>
          <p:nvPr/>
        </p:nvSpPr>
        <p:spPr bwMode="auto">
          <a:xfrm>
            <a:off x="1911350" y="3076575"/>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26" name="AutoShape 117"/>
          <p:cNvSpPr>
            <a:spLocks/>
          </p:cNvSpPr>
          <p:nvPr/>
        </p:nvSpPr>
        <p:spPr bwMode="auto">
          <a:xfrm>
            <a:off x="1035050" y="2930525"/>
            <a:ext cx="360363" cy="2698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r>
              <a:rPr lang="en-US" sz="1500" kern="0">
                <a:solidFill>
                  <a:srgbClr val="FFFFFF"/>
                </a:solidFill>
                <a:effectLst>
                  <a:outerShdw blurRad="38100" dist="38100" dir="2700000" algn="tl">
                    <a:srgbClr val="000000"/>
                  </a:outerShdw>
                </a:effectLst>
                <a:latin typeface="Gill Sans" charset="0"/>
                <a:ea typeface="宋体"/>
                <a:sym typeface="Gill Sans" charset="0"/>
              </a:rPr>
              <a:t>	</a:t>
            </a:r>
          </a:p>
        </p:txBody>
      </p:sp>
      <p:grpSp>
        <p:nvGrpSpPr>
          <p:cNvPr id="127" name="Group 121"/>
          <p:cNvGrpSpPr/>
          <p:nvPr/>
        </p:nvGrpSpPr>
        <p:grpSpPr>
          <a:xfrm>
            <a:off x="317500" y="2908790"/>
            <a:ext cx="359165" cy="269526"/>
            <a:chOff x="723900" y="3569494"/>
            <a:chExt cx="464344" cy="348456"/>
          </a:xfrm>
          <a:solidFill>
            <a:sysClr val="window" lastClr="FFFFFF"/>
          </a:solidFill>
        </p:grpSpPr>
        <p:sp>
          <p:nvSpPr>
            <p:cNvPr id="128" name="AutoShape 118"/>
            <p:cNvSpPr>
              <a:spLocks/>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29" name="AutoShape 119"/>
            <p:cNvSpPr>
              <a:spLocks/>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130" name="Group 124"/>
          <p:cNvGrpSpPr/>
          <p:nvPr/>
        </p:nvGrpSpPr>
        <p:grpSpPr>
          <a:xfrm>
            <a:off x="3909765" y="2178795"/>
            <a:ext cx="359779" cy="302680"/>
            <a:chOff x="5368132" y="2625725"/>
            <a:chExt cx="465138" cy="391319"/>
          </a:xfrm>
          <a:solidFill>
            <a:sysClr val="window" lastClr="FFFFFF"/>
          </a:solidFill>
        </p:grpSpPr>
        <p:sp>
          <p:nvSpPr>
            <p:cNvPr id="131"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32"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33"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134" name="组合 133"/>
          <p:cNvGrpSpPr/>
          <p:nvPr/>
        </p:nvGrpSpPr>
        <p:grpSpPr>
          <a:xfrm>
            <a:off x="3191434" y="2145028"/>
            <a:ext cx="359165" cy="359165"/>
            <a:chOff x="3191434" y="2145028"/>
            <a:chExt cx="359165" cy="359165"/>
          </a:xfrm>
          <a:solidFill>
            <a:sysClr val="window" lastClr="FFFFFF"/>
          </a:solidFill>
        </p:grpSpPr>
        <p:sp>
          <p:nvSpPr>
            <p:cNvPr id="135"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36"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37"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138" name="组合 137"/>
          <p:cNvGrpSpPr/>
          <p:nvPr/>
        </p:nvGrpSpPr>
        <p:grpSpPr>
          <a:xfrm>
            <a:off x="2473104" y="2145028"/>
            <a:ext cx="359165" cy="359165"/>
            <a:chOff x="2473104" y="2145028"/>
            <a:chExt cx="359165" cy="359165"/>
          </a:xfrm>
          <a:solidFill>
            <a:sysClr val="window" lastClr="FFFFFF"/>
          </a:solidFill>
        </p:grpSpPr>
        <p:sp>
          <p:nvSpPr>
            <p:cNvPr id="139" name="AutoShape 126"/>
            <p:cNvSpPr>
              <a:spLocks/>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0" name="AutoShape 127"/>
            <p:cNvSpPr>
              <a:spLocks/>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41" name="AutoShape 128"/>
          <p:cNvSpPr>
            <a:spLocks/>
          </p:cNvSpPr>
          <p:nvPr/>
        </p:nvSpPr>
        <p:spPr bwMode="auto">
          <a:xfrm>
            <a:off x="1754188" y="2144713"/>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2" name="AutoShape 129"/>
          <p:cNvSpPr>
            <a:spLocks/>
          </p:cNvSpPr>
          <p:nvPr/>
        </p:nvSpPr>
        <p:spPr bwMode="auto">
          <a:xfrm>
            <a:off x="1979613" y="2189163"/>
            <a:ext cx="88900" cy="9048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3" name="AutoShape 130"/>
          <p:cNvSpPr>
            <a:spLocks/>
          </p:cNvSpPr>
          <p:nvPr/>
        </p:nvSpPr>
        <p:spPr bwMode="auto">
          <a:xfrm>
            <a:off x="1035050" y="2144713"/>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4" name="AutoShape 131"/>
          <p:cNvSpPr>
            <a:spLocks/>
          </p:cNvSpPr>
          <p:nvPr/>
        </p:nvSpPr>
        <p:spPr bwMode="auto">
          <a:xfrm>
            <a:off x="339725" y="2144713"/>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5" name="AutoShape 132"/>
          <p:cNvSpPr>
            <a:spLocks/>
          </p:cNvSpPr>
          <p:nvPr/>
        </p:nvSpPr>
        <p:spPr bwMode="auto">
          <a:xfrm>
            <a:off x="406400" y="2290763"/>
            <a:ext cx="46038"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6" name="AutoShape 133"/>
          <p:cNvSpPr>
            <a:spLocks/>
          </p:cNvSpPr>
          <p:nvPr/>
        </p:nvSpPr>
        <p:spPr bwMode="auto">
          <a:xfrm>
            <a:off x="474663"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7" name="AutoShape 134"/>
          <p:cNvSpPr>
            <a:spLocks/>
          </p:cNvSpPr>
          <p:nvPr/>
        </p:nvSpPr>
        <p:spPr bwMode="auto">
          <a:xfrm>
            <a:off x="541338"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8" name="AutoShape 135"/>
          <p:cNvSpPr>
            <a:spLocks/>
          </p:cNvSpPr>
          <p:nvPr/>
        </p:nvSpPr>
        <p:spPr bwMode="auto">
          <a:xfrm>
            <a:off x="3910013" y="1482725"/>
            <a:ext cx="358775"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9" name="AutoShape 136"/>
          <p:cNvSpPr>
            <a:spLocks/>
          </p:cNvSpPr>
          <p:nvPr/>
        </p:nvSpPr>
        <p:spPr bwMode="auto">
          <a:xfrm>
            <a:off x="3382963" y="1471613"/>
            <a:ext cx="117475"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0" name="AutoShape 137"/>
          <p:cNvSpPr>
            <a:spLocks/>
          </p:cNvSpPr>
          <p:nvPr/>
        </p:nvSpPr>
        <p:spPr bwMode="auto">
          <a:xfrm>
            <a:off x="3190875" y="1425575"/>
            <a:ext cx="360363" cy="360363"/>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1" name="AutoShape 138"/>
          <p:cNvSpPr>
            <a:spLocks/>
          </p:cNvSpPr>
          <p:nvPr/>
        </p:nvSpPr>
        <p:spPr bwMode="auto">
          <a:xfrm>
            <a:off x="3382963" y="1425575"/>
            <a:ext cx="168275"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2" name="AutoShape 139"/>
          <p:cNvSpPr>
            <a:spLocks/>
          </p:cNvSpPr>
          <p:nvPr/>
        </p:nvSpPr>
        <p:spPr bwMode="auto">
          <a:xfrm>
            <a:off x="2473325" y="1425575"/>
            <a:ext cx="358775" cy="34925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3" name="AutoShape 140"/>
          <p:cNvSpPr>
            <a:spLocks/>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4" name="AutoShape 141"/>
          <p:cNvSpPr>
            <a:spLocks/>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5" name="AutoShape 142"/>
          <p:cNvSpPr>
            <a:spLocks/>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6" name="AutoShape 143"/>
          <p:cNvSpPr>
            <a:spLocks/>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7" name="AutoShape 144"/>
          <p:cNvSpPr>
            <a:spLocks/>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8" name="AutoShape 145"/>
          <p:cNvSpPr>
            <a:spLocks/>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59" name="AutoShape 146"/>
          <p:cNvSpPr>
            <a:spLocks/>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60" name="AutoShape 147"/>
          <p:cNvSpPr>
            <a:spLocks/>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61" name="AutoShape 148"/>
          <p:cNvSpPr>
            <a:spLocks/>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62" name="AutoShape 149"/>
          <p:cNvSpPr>
            <a:spLocks/>
          </p:cNvSpPr>
          <p:nvPr/>
        </p:nvSpPr>
        <p:spPr bwMode="auto">
          <a:xfrm>
            <a:off x="317500" y="1471613"/>
            <a:ext cx="358775"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5"/>
          <p:cNvGrpSpPr>
            <a:grpSpLocks/>
          </p:cNvGrpSpPr>
          <p:nvPr/>
        </p:nvGrpSpPr>
        <p:grpSpPr bwMode="auto">
          <a:xfrm>
            <a:off x="6034088" y="958850"/>
            <a:ext cx="1425575" cy="46038"/>
            <a:chOff x="513048" y="2067021"/>
            <a:chExt cx="3586680" cy="40194"/>
          </a:xfrm>
        </p:grpSpPr>
        <p:cxnSp>
          <p:nvCxnSpPr>
            <p:cNvPr id="7200" name="直接连接符 7"/>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201" name="直接连接符 8"/>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grpSp>
        <p:nvGrpSpPr>
          <p:cNvPr id="7171" name="组合 8"/>
          <p:cNvGrpSpPr>
            <a:grpSpLocks/>
          </p:cNvGrpSpPr>
          <p:nvPr/>
        </p:nvGrpSpPr>
        <p:grpSpPr bwMode="auto">
          <a:xfrm>
            <a:off x="6034088" y="1411288"/>
            <a:ext cx="1425575" cy="46037"/>
            <a:chOff x="513048" y="2067021"/>
            <a:chExt cx="3586680" cy="40194"/>
          </a:xfrm>
        </p:grpSpPr>
        <p:cxnSp>
          <p:nvCxnSpPr>
            <p:cNvPr id="7198" name="直接连接符 12"/>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99" name="直接连接符 13"/>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sp>
        <p:nvSpPr>
          <p:cNvPr id="7172" name="矩形 14"/>
          <p:cNvSpPr>
            <a:spLocks noChangeArrowheads="1"/>
          </p:cNvSpPr>
          <p:nvPr/>
        </p:nvSpPr>
        <p:spPr bwMode="auto">
          <a:xfrm>
            <a:off x="6111875" y="1004888"/>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rgbClr val="FFFFFF"/>
                </a:solidFill>
                <a:latin typeface="造字工房俊雅锐宋体验版常规体" pitchFamily="50" charset="-122"/>
                <a:ea typeface="造字工房俊雅锐宋体验版常规体" pitchFamily="50" charset="-122"/>
              </a:rPr>
              <a:t>个人简介</a:t>
            </a:r>
          </a:p>
        </p:txBody>
      </p:sp>
      <p:sp>
        <p:nvSpPr>
          <p:cNvPr id="7173" name="矩形 15"/>
          <p:cNvSpPr>
            <a:spLocks noChangeArrowheads="1"/>
          </p:cNvSpPr>
          <p:nvPr/>
        </p:nvSpPr>
        <p:spPr bwMode="auto">
          <a:xfrm>
            <a:off x="5441950" y="935038"/>
            <a:ext cx="511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i="1">
                <a:solidFill>
                  <a:schemeClr val="accent1"/>
                </a:solidFill>
                <a:latin typeface="造字工房俊雅锐宋体验版常规体" pitchFamily="50" charset="-122"/>
                <a:ea typeface="造字工房俊雅锐宋体验版常规体" pitchFamily="50" charset="-122"/>
              </a:rPr>
              <a:t>01</a:t>
            </a:r>
            <a:endParaRPr lang="zh-CN" altLang="en-US" sz="3200" i="1">
              <a:solidFill>
                <a:schemeClr val="accent1"/>
              </a:solidFill>
              <a:latin typeface="造字工房俊雅锐宋体验版常规体" pitchFamily="50" charset="-122"/>
              <a:ea typeface="造字工房俊雅锐宋体验版常规体" pitchFamily="50" charset="-122"/>
            </a:endParaRPr>
          </a:p>
        </p:txBody>
      </p:sp>
      <p:grpSp>
        <p:nvGrpSpPr>
          <p:cNvPr id="7174" name="组合 13"/>
          <p:cNvGrpSpPr>
            <a:grpSpLocks/>
          </p:cNvGrpSpPr>
          <p:nvPr/>
        </p:nvGrpSpPr>
        <p:grpSpPr bwMode="auto">
          <a:xfrm>
            <a:off x="6034088" y="1797050"/>
            <a:ext cx="1425575" cy="46038"/>
            <a:chOff x="513048" y="2067021"/>
            <a:chExt cx="3586680" cy="40194"/>
          </a:xfrm>
        </p:grpSpPr>
        <p:cxnSp>
          <p:nvCxnSpPr>
            <p:cNvPr id="7196" name="直接连接符 17"/>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97" name="直接连接符 18"/>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grpSp>
        <p:nvGrpSpPr>
          <p:cNvPr id="7175" name="组合 16"/>
          <p:cNvGrpSpPr>
            <a:grpSpLocks/>
          </p:cNvGrpSpPr>
          <p:nvPr/>
        </p:nvGrpSpPr>
        <p:grpSpPr bwMode="auto">
          <a:xfrm>
            <a:off x="6034088" y="2249488"/>
            <a:ext cx="1425575" cy="46037"/>
            <a:chOff x="513048" y="2067021"/>
            <a:chExt cx="3586680" cy="40194"/>
          </a:xfrm>
        </p:grpSpPr>
        <p:cxnSp>
          <p:nvCxnSpPr>
            <p:cNvPr id="7194" name="直接连接符 20"/>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95" name="直接连接符 21"/>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sp>
        <p:nvSpPr>
          <p:cNvPr id="7176" name="矩形 22"/>
          <p:cNvSpPr>
            <a:spLocks noChangeArrowheads="1"/>
          </p:cNvSpPr>
          <p:nvPr/>
        </p:nvSpPr>
        <p:spPr bwMode="auto">
          <a:xfrm>
            <a:off x="6111875" y="1843088"/>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rgbClr val="FFFFFF"/>
                </a:solidFill>
                <a:latin typeface="造字工房俊雅锐宋体验版常规体" pitchFamily="50" charset="-122"/>
                <a:ea typeface="造字工房俊雅锐宋体验版常规体" pitchFamily="50" charset="-122"/>
              </a:rPr>
              <a:t>岗位认识</a:t>
            </a:r>
          </a:p>
        </p:txBody>
      </p:sp>
      <p:sp>
        <p:nvSpPr>
          <p:cNvPr id="7177" name="矩形 23"/>
          <p:cNvSpPr>
            <a:spLocks noChangeArrowheads="1"/>
          </p:cNvSpPr>
          <p:nvPr/>
        </p:nvSpPr>
        <p:spPr bwMode="auto">
          <a:xfrm>
            <a:off x="5441950" y="1801813"/>
            <a:ext cx="51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i="1">
                <a:solidFill>
                  <a:schemeClr val="accent1"/>
                </a:solidFill>
                <a:latin typeface="造字工房俊雅锐宋体验版常规体" pitchFamily="50" charset="-122"/>
                <a:ea typeface="造字工房俊雅锐宋体验版常规体" pitchFamily="50" charset="-122"/>
              </a:rPr>
              <a:t>02</a:t>
            </a:r>
            <a:endParaRPr lang="zh-CN" altLang="en-US" sz="3200" i="1">
              <a:solidFill>
                <a:schemeClr val="accent1"/>
              </a:solidFill>
              <a:latin typeface="造字工房俊雅锐宋体验版常规体" pitchFamily="50" charset="-122"/>
              <a:ea typeface="造字工房俊雅锐宋体验版常规体" pitchFamily="50" charset="-122"/>
            </a:endParaRPr>
          </a:p>
        </p:txBody>
      </p:sp>
      <p:grpSp>
        <p:nvGrpSpPr>
          <p:cNvPr id="7178" name="组合 21"/>
          <p:cNvGrpSpPr>
            <a:grpSpLocks/>
          </p:cNvGrpSpPr>
          <p:nvPr/>
        </p:nvGrpSpPr>
        <p:grpSpPr bwMode="auto">
          <a:xfrm>
            <a:off x="6034088" y="2711450"/>
            <a:ext cx="1425575" cy="44450"/>
            <a:chOff x="513048" y="2067021"/>
            <a:chExt cx="3586680" cy="40194"/>
          </a:xfrm>
        </p:grpSpPr>
        <p:cxnSp>
          <p:nvCxnSpPr>
            <p:cNvPr id="7192" name="直接连接符 25"/>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93" name="直接连接符 26"/>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grpSp>
        <p:nvGrpSpPr>
          <p:cNvPr id="7179" name="组合 24"/>
          <p:cNvGrpSpPr>
            <a:grpSpLocks/>
          </p:cNvGrpSpPr>
          <p:nvPr/>
        </p:nvGrpSpPr>
        <p:grpSpPr bwMode="auto">
          <a:xfrm>
            <a:off x="6034088" y="3162300"/>
            <a:ext cx="1425575" cy="46038"/>
            <a:chOff x="513048" y="2067021"/>
            <a:chExt cx="3586680" cy="40194"/>
          </a:xfrm>
        </p:grpSpPr>
        <p:cxnSp>
          <p:nvCxnSpPr>
            <p:cNvPr id="7190" name="直接连接符 28"/>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91" name="直接连接符 29"/>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sp>
        <p:nvSpPr>
          <p:cNvPr id="7180" name="矩形 30"/>
          <p:cNvSpPr>
            <a:spLocks noChangeArrowheads="1"/>
          </p:cNvSpPr>
          <p:nvPr/>
        </p:nvSpPr>
        <p:spPr bwMode="auto">
          <a:xfrm>
            <a:off x="6111875" y="27559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rgbClr val="FFFFFF"/>
                </a:solidFill>
                <a:latin typeface="造字工房俊雅锐宋体验版常规体" pitchFamily="50" charset="-122"/>
                <a:ea typeface="造字工房俊雅锐宋体验版常规体" pitchFamily="50" charset="-122"/>
              </a:rPr>
              <a:t>竞聘优势</a:t>
            </a:r>
          </a:p>
        </p:txBody>
      </p:sp>
      <p:sp>
        <p:nvSpPr>
          <p:cNvPr id="7181" name="矩形 31"/>
          <p:cNvSpPr>
            <a:spLocks noChangeArrowheads="1"/>
          </p:cNvSpPr>
          <p:nvPr/>
        </p:nvSpPr>
        <p:spPr bwMode="auto">
          <a:xfrm>
            <a:off x="5441950" y="2665413"/>
            <a:ext cx="511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i="1">
                <a:solidFill>
                  <a:schemeClr val="accent1"/>
                </a:solidFill>
                <a:latin typeface="造字工房俊雅锐宋体验版常规体" pitchFamily="50" charset="-122"/>
                <a:ea typeface="造字工房俊雅锐宋体验版常规体" pitchFamily="50" charset="-122"/>
              </a:rPr>
              <a:t>03</a:t>
            </a:r>
            <a:endParaRPr lang="zh-CN" altLang="en-US" sz="3200" i="1">
              <a:solidFill>
                <a:schemeClr val="accent1"/>
              </a:solidFill>
              <a:latin typeface="造字工房俊雅锐宋体验版常规体" pitchFamily="50" charset="-122"/>
              <a:ea typeface="造字工房俊雅锐宋体验版常规体" pitchFamily="50" charset="-122"/>
            </a:endParaRPr>
          </a:p>
        </p:txBody>
      </p:sp>
      <p:grpSp>
        <p:nvGrpSpPr>
          <p:cNvPr id="7182" name="组合 29"/>
          <p:cNvGrpSpPr>
            <a:grpSpLocks/>
          </p:cNvGrpSpPr>
          <p:nvPr/>
        </p:nvGrpSpPr>
        <p:grpSpPr bwMode="auto">
          <a:xfrm>
            <a:off x="6034088" y="3556000"/>
            <a:ext cx="1425575" cy="44450"/>
            <a:chOff x="513048" y="2067021"/>
            <a:chExt cx="3586680" cy="40194"/>
          </a:xfrm>
        </p:grpSpPr>
        <p:cxnSp>
          <p:nvCxnSpPr>
            <p:cNvPr id="7188" name="直接连接符 33"/>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89" name="直接连接符 34"/>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grpSp>
        <p:nvGrpSpPr>
          <p:cNvPr id="7183" name="组合 32"/>
          <p:cNvGrpSpPr>
            <a:grpSpLocks/>
          </p:cNvGrpSpPr>
          <p:nvPr/>
        </p:nvGrpSpPr>
        <p:grpSpPr bwMode="auto">
          <a:xfrm>
            <a:off x="6034088" y="4006850"/>
            <a:ext cx="1425575" cy="46038"/>
            <a:chOff x="513048" y="2067021"/>
            <a:chExt cx="3586680" cy="40194"/>
          </a:xfrm>
        </p:grpSpPr>
        <p:cxnSp>
          <p:nvCxnSpPr>
            <p:cNvPr id="7186" name="直接连接符 36"/>
            <p:cNvCxnSpPr>
              <a:cxnSpLocks noChangeShapeType="1"/>
            </p:cNvCxnSpPr>
            <p:nvPr/>
          </p:nvCxnSpPr>
          <p:spPr bwMode="auto">
            <a:xfrm>
              <a:off x="513048" y="2107215"/>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cxnSp>
          <p:nvCxnSpPr>
            <p:cNvPr id="7187" name="直接连接符 37"/>
            <p:cNvCxnSpPr>
              <a:cxnSpLocks noChangeShapeType="1"/>
            </p:cNvCxnSpPr>
            <p:nvPr/>
          </p:nvCxnSpPr>
          <p:spPr bwMode="auto">
            <a:xfrm>
              <a:off x="513048" y="2067021"/>
              <a:ext cx="3586680" cy="0"/>
            </a:xfrm>
            <a:prstGeom prst="line">
              <a:avLst/>
            </a:prstGeom>
            <a:noFill/>
            <a:ln w="6350" algn="ctr">
              <a:solidFill>
                <a:srgbClr val="FFFFFF"/>
              </a:solidFill>
              <a:miter lim="800000"/>
              <a:headEnd/>
              <a:tailEnd/>
            </a:ln>
            <a:extLst>
              <a:ext uri="{909E8E84-426E-40DD-AFC4-6F175D3DCCD1}">
                <a14:hiddenFill xmlns:a14="http://schemas.microsoft.com/office/drawing/2010/main">
                  <a:noFill/>
                </a14:hiddenFill>
              </a:ext>
            </a:extLst>
          </p:spPr>
        </p:cxnSp>
      </p:grpSp>
      <p:sp>
        <p:nvSpPr>
          <p:cNvPr id="7184" name="矩形 38"/>
          <p:cNvSpPr>
            <a:spLocks noChangeArrowheads="1"/>
          </p:cNvSpPr>
          <p:nvPr/>
        </p:nvSpPr>
        <p:spPr bwMode="auto">
          <a:xfrm>
            <a:off x="6111875" y="360045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400" i="1">
                <a:solidFill>
                  <a:srgbClr val="FFFFFF"/>
                </a:solidFill>
                <a:latin typeface="造字工房俊雅锐宋体验版常规体" pitchFamily="50" charset="-122"/>
                <a:ea typeface="造字工房俊雅锐宋体验版常规体" pitchFamily="50" charset="-122"/>
              </a:rPr>
              <a:t>工作规划</a:t>
            </a:r>
          </a:p>
        </p:txBody>
      </p:sp>
      <p:sp>
        <p:nvSpPr>
          <p:cNvPr id="7185" name="矩形 39"/>
          <p:cNvSpPr>
            <a:spLocks noChangeArrowheads="1"/>
          </p:cNvSpPr>
          <p:nvPr/>
        </p:nvSpPr>
        <p:spPr bwMode="auto">
          <a:xfrm>
            <a:off x="5441950" y="3532188"/>
            <a:ext cx="51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i="1">
                <a:solidFill>
                  <a:schemeClr val="accent1"/>
                </a:solidFill>
                <a:latin typeface="造字工房俊雅锐宋体验版常规体" pitchFamily="50" charset="-122"/>
                <a:ea typeface="造字工房俊雅锐宋体验版常规体" pitchFamily="50" charset="-122"/>
              </a:rPr>
              <a:t>04</a:t>
            </a:r>
            <a:endParaRPr lang="zh-CN" altLang="en-US" sz="3200" i="1">
              <a:solidFill>
                <a:schemeClr val="accent1"/>
              </a:solidFill>
              <a:latin typeface="造字工房俊雅锐宋体验版常规体" pitchFamily="50" charset="-122"/>
              <a:ea typeface="造字工房俊雅锐宋体验版常规体" pitchFamily="50"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829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425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5"/>
          <p:cNvSpPr>
            <a:spLocks noChangeArrowheads="1"/>
          </p:cNvSpPr>
          <p:nvPr/>
        </p:nvSpPr>
        <p:spPr bwMode="auto">
          <a:xfrm>
            <a:off x="3541713" y="2047875"/>
            <a:ext cx="1878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400" i="1">
                <a:solidFill>
                  <a:schemeClr val="accent1"/>
                </a:solidFill>
                <a:latin typeface="造字工房俊雅锐宋体验版常规体" pitchFamily="50" charset="-122"/>
                <a:ea typeface="造字工房俊雅锐宋体验版常规体" pitchFamily="50" charset="-122"/>
              </a:rPr>
              <a:t>个人简介</a:t>
            </a:r>
          </a:p>
        </p:txBody>
      </p:sp>
      <p:sp>
        <p:nvSpPr>
          <p:cNvPr id="7" name="矩形 6"/>
          <p:cNvSpPr/>
          <p:nvPr/>
        </p:nvSpPr>
        <p:spPr>
          <a:xfrm>
            <a:off x="2293938" y="2657475"/>
            <a:ext cx="4373562" cy="79216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schemeClr val="bg1"/>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schemeClr val="bg1"/>
              </a:solidFill>
              <a:latin typeface="+mn-lt"/>
              <a:ea typeface="微软雅黑"/>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chemeClr val="accent1"/>
                </a:solidFill>
                <a:latin typeface="造字工房俊雅锐宋体验版常规体" pitchFamily="50" charset="-122"/>
                <a:ea typeface="造字工房俊雅锐宋体验版常规体" pitchFamily="50" charset="-122"/>
              </a:rPr>
              <a:t>01.</a:t>
            </a:r>
            <a:r>
              <a:rPr lang="zh-CN" altLang="en-US" sz="2400" i="1">
                <a:solidFill>
                  <a:schemeClr val="accent1"/>
                </a:solidFill>
                <a:latin typeface="造字工房俊雅锐宋体验版常规体" pitchFamily="50" charset="-122"/>
                <a:ea typeface="造字工房俊雅锐宋体验版常规体" pitchFamily="50" charset="-122"/>
              </a:rPr>
              <a:t>个人简介</a:t>
            </a:r>
          </a:p>
        </p:txBody>
      </p:sp>
      <p:sp>
        <p:nvSpPr>
          <p:cNvPr id="9219" name="矩形 2"/>
          <p:cNvSpPr>
            <a:spLocks noChangeArrowheads="1"/>
          </p:cNvSpPr>
          <p:nvPr/>
        </p:nvSpPr>
        <p:spPr bwMode="auto">
          <a:xfrm>
            <a:off x="2570163" y="3422650"/>
            <a:ext cx="40116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en-US" altLang="zh-CN" sz="80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Lorem ipsum dolor sit amet, consectetuer adipiscing elit. Aenean commodo ligula eget dolor. Lorem ipsum dolor sit amet, consectetuer adipiscing elit. Aenean commodo ligula eget dolor. </a:t>
            </a:r>
            <a:endParaRPr lang="zh-CN" altLang="en-US" sz="800">
              <a:solidFill>
                <a:schemeClr val="bg1"/>
              </a:solidFill>
            </a:endParaRPr>
          </a:p>
        </p:txBody>
      </p:sp>
      <p:sp>
        <p:nvSpPr>
          <p:cNvPr id="9220" name="矩形 3"/>
          <p:cNvSpPr>
            <a:spLocks noChangeArrowheads="1"/>
          </p:cNvSpPr>
          <p:nvPr/>
        </p:nvSpPr>
        <p:spPr bwMode="auto">
          <a:xfrm>
            <a:off x="2519363" y="1782763"/>
            <a:ext cx="112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rgbClr val="FFFFFF"/>
                </a:solidFill>
                <a:latin typeface="造字工房俊雅锐宋体验版常规体" pitchFamily="50" charset="-122"/>
                <a:ea typeface="造字工房俊雅锐宋体验版常规体" pitchFamily="50" charset="-122"/>
              </a:rPr>
              <a:t>姓名：熊猫先生</a:t>
            </a:r>
          </a:p>
        </p:txBody>
      </p:sp>
      <p:sp>
        <p:nvSpPr>
          <p:cNvPr id="9221" name="矩形 4"/>
          <p:cNvSpPr>
            <a:spLocks noChangeArrowheads="1"/>
          </p:cNvSpPr>
          <p:nvPr/>
        </p:nvSpPr>
        <p:spPr bwMode="auto">
          <a:xfrm>
            <a:off x="2473325" y="2365375"/>
            <a:ext cx="206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rgbClr val="FFFFFF"/>
                </a:solidFill>
                <a:latin typeface="造字工房俊雅锐宋体验版常规体" pitchFamily="50" charset="-122"/>
                <a:ea typeface="造字工房俊雅锐宋体验版常规体" pitchFamily="50" charset="-122"/>
              </a:rPr>
              <a:t>学历</a:t>
            </a:r>
            <a:r>
              <a:rPr lang="en-US" altLang="zh-CN" sz="1400">
                <a:solidFill>
                  <a:srgbClr val="FFFFFF"/>
                </a:solidFill>
                <a:latin typeface="造字工房俊雅锐宋体验版常规体" pitchFamily="50" charset="-122"/>
                <a:ea typeface="造字工房俊雅锐宋体验版常规体" pitchFamily="50" charset="-122"/>
              </a:rPr>
              <a:t>/</a:t>
            </a:r>
            <a:r>
              <a:rPr lang="zh-CN" altLang="en-US" sz="1400">
                <a:solidFill>
                  <a:srgbClr val="FFFFFF"/>
                </a:solidFill>
                <a:latin typeface="造字工房俊雅锐宋体验版常规体" pitchFamily="50" charset="-122"/>
                <a:ea typeface="造字工房俊雅锐宋体验版常规体" pitchFamily="50" charset="-122"/>
              </a:rPr>
              <a:t>专业：大学本科</a:t>
            </a:r>
            <a:r>
              <a:rPr lang="en-US" altLang="zh-CN" sz="1400">
                <a:solidFill>
                  <a:srgbClr val="FFFFFF"/>
                </a:solidFill>
                <a:latin typeface="造字工房俊雅锐宋体验版常规体" pitchFamily="50" charset="-122"/>
                <a:ea typeface="造字工房俊雅锐宋体验版常规体" pitchFamily="50" charset="-122"/>
              </a:rPr>
              <a:t>/</a:t>
            </a:r>
            <a:r>
              <a:rPr lang="zh-CN" altLang="en-US" sz="1400">
                <a:solidFill>
                  <a:srgbClr val="FFFFFF"/>
                </a:solidFill>
                <a:latin typeface="造字工房俊雅锐宋体验版常规体" pitchFamily="50" charset="-122"/>
                <a:ea typeface="造字工房俊雅锐宋体验版常规体" pitchFamily="50" charset="-122"/>
              </a:rPr>
              <a:t>平面设计</a:t>
            </a:r>
          </a:p>
        </p:txBody>
      </p:sp>
      <p:sp>
        <p:nvSpPr>
          <p:cNvPr id="9222" name="矩形 5"/>
          <p:cNvSpPr>
            <a:spLocks noChangeArrowheads="1"/>
          </p:cNvSpPr>
          <p:nvPr/>
        </p:nvSpPr>
        <p:spPr bwMode="auto">
          <a:xfrm>
            <a:off x="4943475" y="1749425"/>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rgbClr val="FFFFFF"/>
                </a:solidFill>
                <a:latin typeface="造字工房俊雅锐宋体验版常规体" pitchFamily="50" charset="-122"/>
                <a:ea typeface="造字工房俊雅锐宋体验版常规体" pitchFamily="50" charset="-122"/>
              </a:rPr>
              <a:t>出生年月：</a:t>
            </a:r>
            <a:r>
              <a:rPr lang="en-US" altLang="zh-CN" sz="1400">
                <a:solidFill>
                  <a:srgbClr val="FFFFFF"/>
                </a:solidFill>
                <a:latin typeface="造字工房俊雅锐宋体验版常规体" pitchFamily="50" charset="-122"/>
                <a:ea typeface="造字工房俊雅锐宋体验版常规体" pitchFamily="50" charset="-122"/>
              </a:rPr>
              <a:t>1991.1.1</a:t>
            </a:r>
            <a:endParaRPr lang="zh-CN" altLang="en-US" sz="1400">
              <a:solidFill>
                <a:srgbClr val="FFFFFF"/>
              </a:solidFill>
              <a:latin typeface="造字工房俊雅锐宋体验版常规体" pitchFamily="50" charset="-122"/>
              <a:ea typeface="造字工房俊雅锐宋体验版常规体" pitchFamily="50" charset="-122"/>
            </a:endParaRPr>
          </a:p>
        </p:txBody>
      </p:sp>
      <p:sp>
        <p:nvSpPr>
          <p:cNvPr id="9223" name="矩形 6"/>
          <p:cNvSpPr>
            <a:spLocks noChangeArrowheads="1"/>
          </p:cNvSpPr>
          <p:nvPr/>
        </p:nvSpPr>
        <p:spPr bwMode="auto">
          <a:xfrm>
            <a:off x="2519363" y="2949575"/>
            <a:ext cx="112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rgbClr val="FFFFFF"/>
                </a:solidFill>
                <a:latin typeface="造字工房俊雅锐宋体验版常规体" pitchFamily="50" charset="-122"/>
                <a:ea typeface="造字工房俊雅锐宋体验版常规体" pitchFamily="50" charset="-122"/>
              </a:rPr>
              <a:t>职位：设计专员</a:t>
            </a:r>
          </a:p>
        </p:txBody>
      </p:sp>
      <p:sp>
        <p:nvSpPr>
          <p:cNvPr id="9224" name="矩形 7"/>
          <p:cNvSpPr>
            <a:spLocks noChangeArrowheads="1"/>
          </p:cNvSpPr>
          <p:nvPr/>
        </p:nvSpPr>
        <p:spPr bwMode="auto">
          <a:xfrm>
            <a:off x="4943475" y="2949575"/>
            <a:ext cx="795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rgbClr val="FFFFFF"/>
                </a:solidFill>
                <a:latin typeface="造字工房俊雅锐宋体验版常规体" pitchFamily="50" charset="-122"/>
                <a:ea typeface="造字工房俊雅锐宋体验版常规体" pitchFamily="50" charset="-122"/>
              </a:rPr>
              <a:t>工龄：</a:t>
            </a:r>
            <a:r>
              <a:rPr lang="en-US" altLang="zh-CN" sz="1400">
                <a:solidFill>
                  <a:srgbClr val="FFFFFF"/>
                </a:solidFill>
                <a:latin typeface="造字工房俊雅锐宋体验版常规体" pitchFamily="50" charset="-122"/>
                <a:ea typeface="造字工房俊雅锐宋体验版常规体" pitchFamily="50" charset="-122"/>
              </a:rPr>
              <a:t>2</a:t>
            </a:r>
            <a:r>
              <a:rPr lang="zh-CN" altLang="en-US" sz="1400">
                <a:solidFill>
                  <a:srgbClr val="FFFFFF"/>
                </a:solidFill>
                <a:latin typeface="造字工房俊雅锐宋体验版常规体" pitchFamily="50" charset="-122"/>
                <a:ea typeface="造字工房俊雅锐宋体验版常规体" pitchFamily="50" charset="-122"/>
              </a:rPr>
              <a:t>年</a:t>
            </a:r>
          </a:p>
        </p:txBody>
      </p:sp>
      <p:sp>
        <p:nvSpPr>
          <p:cNvPr id="9225" name="矩形 8"/>
          <p:cNvSpPr>
            <a:spLocks noChangeArrowheads="1"/>
          </p:cNvSpPr>
          <p:nvPr/>
        </p:nvSpPr>
        <p:spPr bwMode="auto">
          <a:xfrm>
            <a:off x="4943475" y="234950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rgbClr val="FFFFFF"/>
                </a:solidFill>
                <a:latin typeface="造字工房俊雅锐宋体验版常规体" pitchFamily="50" charset="-122"/>
                <a:ea typeface="造字工房俊雅锐宋体验版常规体" pitchFamily="50" charset="-122"/>
              </a:rPr>
              <a:t>政治面貌：预备党员</a:t>
            </a:r>
          </a:p>
        </p:txBody>
      </p:sp>
      <p:sp>
        <p:nvSpPr>
          <p:cNvPr id="10" name="矩形 9"/>
          <p:cNvSpPr/>
          <p:nvPr/>
        </p:nvSpPr>
        <p:spPr>
          <a:xfrm>
            <a:off x="0" y="212725"/>
            <a:ext cx="319088" cy="60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11628" t="9691" r="46627" b="16097"/>
          <a:stretch/>
        </p:blipFill>
        <p:spPr>
          <a:xfrm>
            <a:off x="743615" y="1796238"/>
            <a:ext cx="1383562" cy="1383562"/>
          </a:xfrm>
          <a:prstGeom prst="ellipse">
            <a:avLst/>
          </a:prstGeom>
        </p:spPr>
      </p:pic>
      <p:sp>
        <p:nvSpPr>
          <p:cNvPr id="12" name="椭圆 11"/>
          <p:cNvSpPr/>
          <p:nvPr/>
        </p:nvSpPr>
        <p:spPr>
          <a:xfrm>
            <a:off x="649288" y="1701800"/>
            <a:ext cx="1573212" cy="157321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a:spLocks/>
          </p:cNvSpPr>
          <p:nvPr/>
        </p:nvSpPr>
        <p:spPr bwMode="auto">
          <a:xfrm rot="900000" flipH="1">
            <a:off x="906463" y="1036638"/>
            <a:ext cx="6027737" cy="2632075"/>
          </a:xfrm>
          <a:custGeom>
            <a:avLst/>
            <a:gdLst>
              <a:gd name="T0" fmla="*/ 14 w 8518"/>
              <a:gd name="T1" fmla="*/ 79 h 4029"/>
              <a:gd name="T2" fmla="*/ 63 w 8518"/>
              <a:gd name="T3" fmla="*/ 209 h 4029"/>
              <a:gd name="T4" fmla="*/ 139 w 8518"/>
              <a:gd name="T5" fmla="*/ 334 h 4029"/>
              <a:gd name="T6" fmla="*/ 240 w 8518"/>
              <a:gd name="T7" fmla="*/ 447 h 4029"/>
              <a:gd name="T8" fmla="*/ 363 w 8518"/>
              <a:gd name="T9" fmla="*/ 543 h 4029"/>
              <a:gd name="T10" fmla="*/ 507 w 8518"/>
              <a:gd name="T11" fmla="*/ 611 h 4029"/>
              <a:gd name="T12" fmla="*/ 636 w 8518"/>
              <a:gd name="T13" fmla="*/ 644 h 4029"/>
              <a:gd name="T14" fmla="*/ 907 w 8518"/>
              <a:gd name="T15" fmla="*/ 658 h 4029"/>
              <a:gd name="T16" fmla="*/ 1180 w 8518"/>
              <a:gd name="T17" fmla="*/ 634 h 4029"/>
              <a:gd name="T18" fmla="*/ 1728 w 8518"/>
              <a:gd name="T19" fmla="*/ 558 h 4029"/>
              <a:gd name="T20" fmla="*/ 2000 w 8518"/>
              <a:gd name="T21" fmla="*/ 550 h 4029"/>
              <a:gd name="T22" fmla="*/ 2270 w 8518"/>
              <a:gd name="T23" fmla="*/ 592 h 4029"/>
              <a:gd name="T24" fmla="*/ 2463 w 8518"/>
              <a:gd name="T25" fmla="*/ 669 h 4029"/>
              <a:gd name="T26" fmla="*/ 2655 w 8518"/>
              <a:gd name="T27" fmla="*/ 802 h 4029"/>
              <a:gd name="T28" fmla="*/ 2811 w 8518"/>
              <a:gd name="T29" fmla="*/ 976 h 4029"/>
              <a:gd name="T30" fmla="*/ 2926 w 8518"/>
              <a:gd name="T31" fmla="*/ 1179 h 4029"/>
              <a:gd name="T32" fmla="*/ 3001 w 8518"/>
              <a:gd name="T33" fmla="*/ 1404 h 4029"/>
              <a:gd name="T34" fmla="*/ 3036 w 8518"/>
              <a:gd name="T35" fmla="*/ 1637 h 4029"/>
              <a:gd name="T36" fmla="*/ 3029 w 8518"/>
              <a:gd name="T37" fmla="*/ 1871 h 4029"/>
              <a:gd name="T38" fmla="*/ 3003 w 8518"/>
              <a:gd name="T39" fmla="*/ 2188 h 4029"/>
              <a:gd name="T40" fmla="*/ 3010 w 8518"/>
              <a:gd name="T41" fmla="*/ 2415 h 4029"/>
              <a:gd name="T42" fmla="*/ 3043 w 8518"/>
              <a:gd name="T43" fmla="*/ 2596 h 4029"/>
              <a:gd name="T44" fmla="*/ 3108 w 8518"/>
              <a:gd name="T45" fmla="*/ 2768 h 4029"/>
              <a:gd name="T46" fmla="*/ 3210 w 8518"/>
              <a:gd name="T47" fmla="*/ 2931 h 4029"/>
              <a:gd name="T48" fmla="*/ 3329 w 8518"/>
              <a:gd name="T49" fmla="*/ 3055 h 4029"/>
              <a:gd name="T50" fmla="*/ 3530 w 8518"/>
              <a:gd name="T51" fmla="*/ 3188 h 4029"/>
              <a:gd name="T52" fmla="*/ 3757 w 8518"/>
              <a:gd name="T53" fmla="*/ 3269 h 4029"/>
              <a:gd name="T54" fmla="*/ 4000 w 8518"/>
              <a:gd name="T55" fmla="*/ 3299 h 4029"/>
              <a:gd name="T56" fmla="*/ 4242 w 8518"/>
              <a:gd name="T57" fmla="*/ 3276 h 4029"/>
              <a:gd name="T58" fmla="*/ 4474 w 8518"/>
              <a:gd name="T59" fmla="*/ 3203 h 4029"/>
              <a:gd name="T60" fmla="*/ 4680 w 8518"/>
              <a:gd name="T61" fmla="*/ 3080 h 4029"/>
              <a:gd name="T62" fmla="*/ 4925 w 8518"/>
              <a:gd name="T63" fmla="*/ 2871 h 4029"/>
              <a:gd name="T64" fmla="*/ 5139 w 8518"/>
              <a:gd name="T65" fmla="*/ 2717 h 4029"/>
              <a:gd name="T66" fmla="*/ 5327 w 8518"/>
              <a:gd name="T67" fmla="*/ 2618 h 4029"/>
              <a:gd name="T68" fmla="*/ 5528 w 8518"/>
              <a:gd name="T69" fmla="*/ 2557 h 4029"/>
              <a:gd name="T70" fmla="*/ 5746 w 8518"/>
              <a:gd name="T71" fmla="*/ 2540 h 4029"/>
              <a:gd name="T72" fmla="*/ 5985 w 8518"/>
              <a:gd name="T73" fmla="*/ 2576 h 4029"/>
              <a:gd name="T74" fmla="*/ 6112 w 8518"/>
              <a:gd name="T75" fmla="*/ 2621 h 4029"/>
              <a:gd name="T76" fmla="*/ 6257 w 8518"/>
              <a:gd name="T77" fmla="*/ 2701 h 4029"/>
              <a:gd name="T78" fmla="*/ 6384 w 8518"/>
              <a:gd name="T79" fmla="*/ 2806 h 4029"/>
              <a:gd name="T80" fmla="*/ 6495 w 8518"/>
              <a:gd name="T81" fmla="*/ 2928 h 4029"/>
              <a:gd name="T82" fmla="*/ 6620 w 8518"/>
              <a:gd name="T83" fmla="*/ 3120 h 4029"/>
              <a:gd name="T84" fmla="*/ 6712 w 8518"/>
              <a:gd name="T85" fmla="*/ 3329 h 4029"/>
              <a:gd name="T86" fmla="*/ 6791 w 8518"/>
              <a:gd name="T87" fmla="*/ 3485 h 4029"/>
              <a:gd name="T88" fmla="*/ 6891 w 8518"/>
              <a:gd name="T89" fmla="*/ 3624 h 4029"/>
              <a:gd name="T90" fmla="*/ 7007 w 8518"/>
              <a:gd name="T91" fmla="*/ 3746 h 4029"/>
              <a:gd name="T92" fmla="*/ 7139 w 8518"/>
              <a:gd name="T93" fmla="*/ 3847 h 4029"/>
              <a:gd name="T94" fmla="*/ 7283 w 8518"/>
              <a:gd name="T95" fmla="*/ 3927 h 4029"/>
              <a:gd name="T96" fmla="*/ 7439 w 8518"/>
              <a:gd name="T97" fmla="*/ 3986 h 4029"/>
              <a:gd name="T98" fmla="*/ 7600 w 8518"/>
              <a:gd name="T99" fmla="*/ 4019 h 4029"/>
              <a:gd name="T100" fmla="*/ 7767 w 8518"/>
              <a:gd name="T101" fmla="*/ 4029 h 4029"/>
              <a:gd name="T102" fmla="*/ 7936 w 8518"/>
              <a:gd name="T103" fmla="*/ 4012 h 4029"/>
              <a:gd name="T104" fmla="*/ 8103 w 8518"/>
              <a:gd name="T105" fmla="*/ 3969 h 4029"/>
              <a:gd name="T106" fmla="*/ 8269 w 8518"/>
              <a:gd name="T107" fmla="*/ 3896 h 4029"/>
              <a:gd name="T108" fmla="*/ 8427 w 8518"/>
              <a:gd name="T109" fmla="*/ 3792 h 4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18" h="4029">
                <a:moveTo>
                  <a:pt x="0" y="0"/>
                </a:moveTo>
                <a:lnTo>
                  <a:pt x="0" y="0"/>
                </a:lnTo>
                <a:lnTo>
                  <a:pt x="3" y="27"/>
                </a:lnTo>
                <a:lnTo>
                  <a:pt x="8" y="52"/>
                </a:lnTo>
                <a:lnTo>
                  <a:pt x="14" y="79"/>
                </a:lnTo>
                <a:lnTo>
                  <a:pt x="22" y="104"/>
                </a:lnTo>
                <a:lnTo>
                  <a:pt x="31" y="130"/>
                </a:lnTo>
                <a:lnTo>
                  <a:pt x="40" y="157"/>
                </a:lnTo>
                <a:lnTo>
                  <a:pt x="52" y="182"/>
                </a:lnTo>
                <a:lnTo>
                  <a:pt x="63" y="209"/>
                </a:lnTo>
                <a:lnTo>
                  <a:pt x="76" y="234"/>
                </a:lnTo>
                <a:lnTo>
                  <a:pt x="91" y="259"/>
                </a:lnTo>
                <a:lnTo>
                  <a:pt x="105" y="285"/>
                </a:lnTo>
                <a:lnTo>
                  <a:pt x="122" y="310"/>
                </a:lnTo>
                <a:lnTo>
                  <a:pt x="139" y="334"/>
                </a:lnTo>
                <a:lnTo>
                  <a:pt x="157" y="358"/>
                </a:lnTo>
                <a:lnTo>
                  <a:pt x="176" y="381"/>
                </a:lnTo>
                <a:lnTo>
                  <a:pt x="196" y="404"/>
                </a:lnTo>
                <a:lnTo>
                  <a:pt x="217" y="426"/>
                </a:lnTo>
                <a:lnTo>
                  <a:pt x="240" y="447"/>
                </a:lnTo>
                <a:lnTo>
                  <a:pt x="262" y="468"/>
                </a:lnTo>
                <a:lnTo>
                  <a:pt x="286" y="488"/>
                </a:lnTo>
                <a:lnTo>
                  <a:pt x="311" y="508"/>
                </a:lnTo>
                <a:lnTo>
                  <a:pt x="336" y="526"/>
                </a:lnTo>
                <a:lnTo>
                  <a:pt x="363" y="543"/>
                </a:lnTo>
                <a:lnTo>
                  <a:pt x="391" y="558"/>
                </a:lnTo>
                <a:lnTo>
                  <a:pt x="419" y="574"/>
                </a:lnTo>
                <a:lnTo>
                  <a:pt x="447" y="588"/>
                </a:lnTo>
                <a:lnTo>
                  <a:pt x="476" y="600"/>
                </a:lnTo>
                <a:lnTo>
                  <a:pt x="507" y="611"/>
                </a:lnTo>
                <a:lnTo>
                  <a:pt x="538" y="621"/>
                </a:lnTo>
                <a:lnTo>
                  <a:pt x="570" y="631"/>
                </a:lnTo>
                <a:lnTo>
                  <a:pt x="603" y="638"/>
                </a:lnTo>
                <a:lnTo>
                  <a:pt x="636" y="644"/>
                </a:lnTo>
                <a:lnTo>
                  <a:pt x="636" y="644"/>
                </a:lnTo>
                <a:lnTo>
                  <a:pt x="690" y="651"/>
                </a:lnTo>
                <a:lnTo>
                  <a:pt x="744" y="656"/>
                </a:lnTo>
                <a:lnTo>
                  <a:pt x="799" y="658"/>
                </a:lnTo>
                <a:lnTo>
                  <a:pt x="852" y="659"/>
                </a:lnTo>
                <a:lnTo>
                  <a:pt x="907" y="658"/>
                </a:lnTo>
                <a:lnTo>
                  <a:pt x="962" y="656"/>
                </a:lnTo>
                <a:lnTo>
                  <a:pt x="1016" y="652"/>
                </a:lnTo>
                <a:lnTo>
                  <a:pt x="1071" y="647"/>
                </a:lnTo>
                <a:lnTo>
                  <a:pt x="1126" y="641"/>
                </a:lnTo>
                <a:lnTo>
                  <a:pt x="1180" y="634"/>
                </a:lnTo>
                <a:lnTo>
                  <a:pt x="1290" y="618"/>
                </a:lnTo>
                <a:lnTo>
                  <a:pt x="1510" y="585"/>
                </a:lnTo>
                <a:lnTo>
                  <a:pt x="1619" y="569"/>
                </a:lnTo>
                <a:lnTo>
                  <a:pt x="1674" y="564"/>
                </a:lnTo>
                <a:lnTo>
                  <a:pt x="1728" y="558"/>
                </a:lnTo>
                <a:lnTo>
                  <a:pt x="1783" y="554"/>
                </a:lnTo>
                <a:lnTo>
                  <a:pt x="1838" y="550"/>
                </a:lnTo>
                <a:lnTo>
                  <a:pt x="1892" y="548"/>
                </a:lnTo>
                <a:lnTo>
                  <a:pt x="1947" y="548"/>
                </a:lnTo>
                <a:lnTo>
                  <a:pt x="2000" y="550"/>
                </a:lnTo>
                <a:lnTo>
                  <a:pt x="2055" y="554"/>
                </a:lnTo>
                <a:lnTo>
                  <a:pt x="2108" y="560"/>
                </a:lnTo>
                <a:lnTo>
                  <a:pt x="2162" y="568"/>
                </a:lnTo>
                <a:lnTo>
                  <a:pt x="2216" y="579"/>
                </a:lnTo>
                <a:lnTo>
                  <a:pt x="2270" y="592"/>
                </a:lnTo>
                <a:lnTo>
                  <a:pt x="2321" y="609"/>
                </a:lnTo>
                <a:lnTo>
                  <a:pt x="2375" y="628"/>
                </a:lnTo>
                <a:lnTo>
                  <a:pt x="2375" y="628"/>
                </a:lnTo>
                <a:lnTo>
                  <a:pt x="2420" y="648"/>
                </a:lnTo>
                <a:lnTo>
                  <a:pt x="2463" y="669"/>
                </a:lnTo>
                <a:lnTo>
                  <a:pt x="2504" y="691"/>
                </a:lnTo>
                <a:lnTo>
                  <a:pt x="2544" y="717"/>
                </a:lnTo>
                <a:lnTo>
                  <a:pt x="2582" y="743"/>
                </a:lnTo>
                <a:lnTo>
                  <a:pt x="2620" y="773"/>
                </a:lnTo>
                <a:lnTo>
                  <a:pt x="2655" y="802"/>
                </a:lnTo>
                <a:lnTo>
                  <a:pt x="2689" y="834"/>
                </a:lnTo>
                <a:lnTo>
                  <a:pt x="2722" y="868"/>
                </a:lnTo>
                <a:lnTo>
                  <a:pt x="2753" y="903"/>
                </a:lnTo>
                <a:lnTo>
                  <a:pt x="2783" y="938"/>
                </a:lnTo>
                <a:lnTo>
                  <a:pt x="2811" y="976"/>
                </a:lnTo>
                <a:lnTo>
                  <a:pt x="2836" y="1015"/>
                </a:lnTo>
                <a:lnTo>
                  <a:pt x="2861" y="1055"/>
                </a:lnTo>
                <a:lnTo>
                  <a:pt x="2884" y="1095"/>
                </a:lnTo>
                <a:lnTo>
                  <a:pt x="2906" y="1137"/>
                </a:lnTo>
                <a:lnTo>
                  <a:pt x="2926" y="1179"/>
                </a:lnTo>
                <a:lnTo>
                  <a:pt x="2944" y="1223"/>
                </a:lnTo>
                <a:lnTo>
                  <a:pt x="2961" y="1268"/>
                </a:lnTo>
                <a:lnTo>
                  <a:pt x="2976" y="1313"/>
                </a:lnTo>
                <a:lnTo>
                  <a:pt x="2990" y="1358"/>
                </a:lnTo>
                <a:lnTo>
                  <a:pt x="3001" y="1404"/>
                </a:lnTo>
                <a:lnTo>
                  <a:pt x="3011" y="1450"/>
                </a:lnTo>
                <a:lnTo>
                  <a:pt x="3021" y="1496"/>
                </a:lnTo>
                <a:lnTo>
                  <a:pt x="3028" y="1543"/>
                </a:lnTo>
                <a:lnTo>
                  <a:pt x="3032" y="1590"/>
                </a:lnTo>
                <a:lnTo>
                  <a:pt x="3036" y="1637"/>
                </a:lnTo>
                <a:lnTo>
                  <a:pt x="3038" y="1684"/>
                </a:lnTo>
                <a:lnTo>
                  <a:pt x="3039" y="1732"/>
                </a:lnTo>
                <a:lnTo>
                  <a:pt x="3038" y="1778"/>
                </a:lnTo>
                <a:lnTo>
                  <a:pt x="3035" y="1825"/>
                </a:lnTo>
                <a:lnTo>
                  <a:pt x="3029" y="1871"/>
                </a:lnTo>
                <a:lnTo>
                  <a:pt x="3029" y="1871"/>
                </a:lnTo>
                <a:lnTo>
                  <a:pt x="3021" y="1951"/>
                </a:lnTo>
                <a:lnTo>
                  <a:pt x="3013" y="2031"/>
                </a:lnTo>
                <a:lnTo>
                  <a:pt x="3007" y="2109"/>
                </a:lnTo>
                <a:lnTo>
                  <a:pt x="3003" y="2188"/>
                </a:lnTo>
                <a:lnTo>
                  <a:pt x="3003" y="2264"/>
                </a:lnTo>
                <a:lnTo>
                  <a:pt x="3003" y="2301"/>
                </a:lnTo>
                <a:lnTo>
                  <a:pt x="3004" y="2339"/>
                </a:lnTo>
                <a:lnTo>
                  <a:pt x="3007" y="2377"/>
                </a:lnTo>
                <a:lnTo>
                  <a:pt x="3010" y="2415"/>
                </a:lnTo>
                <a:lnTo>
                  <a:pt x="3014" y="2451"/>
                </a:lnTo>
                <a:lnTo>
                  <a:pt x="3020" y="2488"/>
                </a:lnTo>
                <a:lnTo>
                  <a:pt x="3027" y="2524"/>
                </a:lnTo>
                <a:lnTo>
                  <a:pt x="3034" y="2561"/>
                </a:lnTo>
                <a:lnTo>
                  <a:pt x="3043" y="2596"/>
                </a:lnTo>
                <a:lnTo>
                  <a:pt x="3053" y="2631"/>
                </a:lnTo>
                <a:lnTo>
                  <a:pt x="3065" y="2666"/>
                </a:lnTo>
                <a:lnTo>
                  <a:pt x="3077" y="2701"/>
                </a:lnTo>
                <a:lnTo>
                  <a:pt x="3093" y="2735"/>
                </a:lnTo>
                <a:lnTo>
                  <a:pt x="3108" y="2768"/>
                </a:lnTo>
                <a:lnTo>
                  <a:pt x="3125" y="2802"/>
                </a:lnTo>
                <a:lnTo>
                  <a:pt x="3144" y="2834"/>
                </a:lnTo>
                <a:lnTo>
                  <a:pt x="3164" y="2867"/>
                </a:lnTo>
                <a:lnTo>
                  <a:pt x="3186" y="2899"/>
                </a:lnTo>
                <a:lnTo>
                  <a:pt x="3210" y="2931"/>
                </a:lnTo>
                <a:lnTo>
                  <a:pt x="3237" y="2962"/>
                </a:lnTo>
                <a:lnTo>
                  <a:pt x="3265" y="2993"/>
                </a:lnTo>
                <a:lnTo>
                  <a:pt x="3294" y="3022"/>
                </a:lnTo>
                <a:lnTo>
                  <a:pt x="3294" y="3022"/>
                </a:lnTo>
                <a:lnTo>
                  <a:pt x="3329" y="3055"/>
                </a:lnTo>
                <a:lnTo>
                  <a:pt x="3367" y="3085"/>
                </a:lnTo>
                <a:lnTo>
                  <a:pt x="3405" y="3115"/>
                </a:lnTo>
                <a:lnTo>
                  <a:pt x="3446" y="3141"/>
                </a:lnTo>
                <a:lnTo>
                  <a:pt x="3487" y="3165"/>
                </a:lnTo>
                <a:lnTo>
                  <a:pt x="3530" y="3188"/>
                </a:lnTo>
                <a:lnTo>
                  <a:pt x="3573" y="3209"/>
                </a:lnTo>
                <a:lnTo>
                  <a:pt x="3618" y="3227"/>
                </a:lnTo>
                <a:lnTo>
                  <a:pt x="3663" y="3242"/>
                </a:lnTo>
                <a:lnTo>
                  <a:pt x="3711" y="3256"/>
                </a:lnTo>
                <a:lnTo>
                  <a:pt x="3757" y="3269"/>
                </a:lnTo>
                <a:lnTo>
                  <a:pt x="3805" y="3279"/>
                </a:lnTo>
                <a:lnTo>
                  <a:pt x="3852" y="3287"/>
                </a:lnTo>
                <a:lnTo>
                  <a:pt x="3901" y="3293"/>
                </a:lnTo>
                <a:lnTo>
                  <a:pt x="3951" y="3297"/>
                </a:lnTo>
                <a:lnTo>
                  <a:pt x="4000" y="3299"/>
                </a:lnTo>
                <a:lnTo>
                  <a:pt x="4049" y="3299"/>
                </a:lnTo>
                <a:lnTo>
                  <a:pt x="4096" y="3296"/>
                </a:lnTo>
                <a:lnTo>
                  <a:pt x="4145" y="3292"/>
                </a:lnTo>
                <a:lnTo>
                  <a:pt x="4195" y="3285"/>
                </a:lnTo>
                <a:lnTo>
                  <a:pt x="4242" y="3276"/>
                </a:lnTo>
                <a:lnTo>
                  <a:pt x="4290" y="3266"/>
                </a:lnTo>
                <a:lnTo>
                  <a:pt x="4338" y="3254"/>
                </a:lnTo>
                <a:lnTo>
                  <a:pt x="4384" y="3240"/>
                </a:lnTo>
                <a:lnTo>
                  <a:pt x="4429" y="3223"/>
                </a:lnTo>
                <a:lnTo>
                  <a:pt x="4474" y="3203"/>
                </a:lnTo>
                <a:lnTo>
                  <a:pt x="4517" y="3184"/>
                </a:lnTo>
                <a:lnTo>
                  <a:pt x="4559" y="3160"/>
                </a:lnTo>
                <a:lnTo>
                  <a:pt x="4601" y="3136"/>
                </a:lnTo>
                <a:lnTo>
                  <a:pt x="4640" y="3109"/>
                </a:lnTo>
                <a:lnTo>
                  <a:pt x="4680" y="3080"/>
                </a:lnTo>
                <a:lnTo>
                  <a:pt x="4716" y="3049"/>
                </a:lnTo>
                <a:lnTo>
                  <a:pt x="4716" y="3049"/>
                </a:lnTo>
                <a:lnTo>
                  <a:pt x="4786" y="2987"/>
                </a:lnTo>
                <a:lnTo>
                  <a:pt x="4855" y="2928"/>
                </a:lnTo>
                <a:lnTo>
                  <a:pt x="4925" y="2871"/>
                </a:lnTo>
                <a:lnTo>
                  <a:pt x="4996" y="2816"/>
                </a:lnTo>
                <a:lnTo>
                  <a:pt x="5031" y="2789"/>
                </a:lnTo>
                <a:lnTo>
                  <a:pt x="5068" y="2764"/>
                </a:lnTo>
                <a:lnTo>
                  <a:pt x="5103" y="2740"/>
                </a:lnTo>
                <a:lnTo>
                  <a:pt x="5139" y="2717"/>
                </a:lnTo>
                <a:lnTo>
                  <a:pt x="5176" y="2695"/>
                </a:lnTo>
                <a:lnTo>
                  <a:pt x="5214" y="2674"/>
                </a:lnTo>
                <a:lnTo>
                  <a:pt x="5252" y="2655"/>
                </a:lnTo>
                <a:lnTo>
                  <a:pt x="5289" y="2635"/>
                </a:lnTo>
                <a:lnTo>
                  <a:pt x="5327" y="2618"/>
                </a:lnTo>
                <a:lnTo>
                  <a:pt x="5367" y="2603"/>
                </a:lnTo>
                <a:lnTo>
                  <a:pt x="5406" y="2589"/>
                </a:lnTo>
                <a:lnTo>
                  <a:pt x="5446" y="2576"/>
                </a:lnTo>
                <a:lnTo>
                  <a:pt x="5487" y="2565"/>
                </a:lnTo>
                <a:lnTo>
                  <a:pt x="5528" y="2557"/>
                </a:lnTo>
                <a:lnTo>
                  <a:pt x="5570" y="2550"/>
                </a:lnTo>
                <a:lnTo>
                  <a:pt x="5613" y="2544"/>
                </a:lnTo>
                <a:lnTo>
                  <a:pt x="5657" y="2540"/>
                </a:lnTo>
                <a:lnTo>
                  <a:pt x="5700" y="2538"/>
                </a:lnTo>
                <a:lnTo>
                  <a:pt x="5746" y="2540"/>
                </a:lnTo>
                <a:lnTo>
                  <a:pt x="5791" y="2543"/>
                </a:lnTo>
                <a:lnTo>
                  <a:pt x="5839" y="2547"/>
                </a:lnTo>
                <a:lnTo>
                  <a:pt x="5887" y="2554"/>
                </a:lnTo>
                <a:lnTo>
                  <a:pt x="5936" y="2564"/>
                </a:lnTo>
                <a:lnTo>
                  <a:pt x="5985" y="2576"/>
                </a:lnTo>
                <a:lnTo>
                  <a:pt x="5985" y="2576"/>
                </a:lnTo>
                <a:lnTo>
                  <a:pt x="6018" y="2586"/>
                </a:lnTo>
                <a:lnTo>
                  <a:pt x="6051" y="2596"/>
                </a:lnTo>
                <a:lnTo>
                  <a:pt x="6082" y="2609"/>
                </a:lnTo>
                <a:lnTo>
                  <a:pt x="6112" y="2621"/>
                </a:lnTo>
                <a:lnTo>
                  <a:pt x="6143" y="2635"/>
                </a:lnTo>
                <a:lnTo>
                  <a:pt x="6173" y="2651"/>
                </a:lnTo>
                <a:lnTo>
                  <a:pt x="6201" y="2666"/>
                </a:lnTo>
                <a:lnTo>
                  <a:pt x="6229" y="2683"/>
                </a:lnTo>
                <a:lnTo>
                  <a:pt x="6257" y="2701"/>
                </a:lnTo>
                <a:lnTo>
                  <a:pt x="6283" y="2721"/>
                </a:lnTo>
                <a:lnTo>
                  <a:pt x="6310" y="2740"/>
                </a:lnTo>
                <a:lnTo>
                  <a:pt x="6335" y="2761"/>
                </a:lnTo>
                <a:lnTo>
                  <a:pt x="6361" y="2784"/>
                </a:lnTo>
                <a:lnTo>
                  <a:pt x="6384" y="2806"/>
                </a:lnTo>
                <a:lnTo>
                  <a:pt x="6408" y="2829"/>
                </a:lnTo>
                <a:lnTo>
                  <a:pt x="6431" y="2853"/>
                </a:lnTo>
                <a:lnTo>
                  <a:pt x="6453" y="2878"/>
                </a:lnTo>
                <a:lnTo>
                  <a:pt x="6474" y="2902"/>
                </a:lnTo>
                <a:lnTo>
                  <a:pt x="6495" y="2928"/>
                </a:lnTo>
                <a:lnTo>
                  <a:pt x="6515" y="2954"/>
                </a:lnTo>
                <a:lnTo>
                  <a:pt x="6534" y="2982"/>
                </a:lnTo>
                <a:lnTo>
                  <a:pt x="6553" y="3008"/>
                </a:lnTo>
                <a:lnTo>
                  <a:pt x="6588" y="3064"/>
                </a:lnTo>
                <a:lnTo>
                  <a:pt x="6620" y="3120"/>
                </a:lnTo>
                <a:lnTo>
                  <a:pt x="6649" y="3178"/>
                </a:lnTo>
                <a:lnTo>
                  <a:pt x="6676" y="3237"/>
                </a:lnTo>
                <a:lnTo>
                  <a:pt x="6700" y="3296"/>
                </a:lnTo>
                <a:lnTo>
                  <a:pt x="6700" y="3296"/>
                </a:lnTo>
                <a:lnTo>
                  <a:pt x="6712" y="3329"/>
                </a:lnTo>
                <a:lnTo>
                  <a:pt x="6726" y="3362"/>
                </a:lnTo>
                <a:lnTo>
                  <a:pt x="6742" y="3394"/>
                </a:lnTo>
                <a:lnTo>
                  <a:pt x="6757" y="3425"/>
                </a:lnTo>
                <a:lnTo>
                  <a:pt x="6774" y="3456"/>
                </a:lnTo>
                <a:lnTo>
                  <a:pt x="6791" y="3485"/>
                </a:lnTo>
                <a:lnTo>
                  <a:pt x="6809" y="3515"/>
                </a:lnTo>
                <a:lnTo>
                  <a:pt x="6829" y="3543"/>
                </a:lnTo>
                <a:lnTo>
                  <a:pt x="6848" y="3571"/>
                </a:lnTo>
                <a:lnTo>
                  <a:pt x="6868" y="3599"/>
                </a:lnTo>
                <a:lnTo>
                  <a:pt x="6891" y="3624"/>
                </a:lnTo>
                <a:lnTo>
                  <a:pt x="6912" y="3651"/>
                </a:lnTo>
                <a:lnTo>
                  <a:pt x="6934" y="3676"/>
                </a:lnTo>
                <a:lnTo>
                  <a:pt x="6958" y="3700"/>
                </a:lnTo>
                <a:lnTo>
                  <a:pt x="6982" y="3723"/>
                </a:lnTo>
                <a:lnTo>
                  <a:pt x="7007" y="3746"/>
                </a:lnTo>
                <a:lnTo>
                  <a:pt x="7032" y="3767"/>
                </a:lnTo>
                <a:lnTo>
                  <a:pt x="7057" y="3788"/>
                </a:lnTo>
                <a:lnTo>
                  <a:pt x="7084" y="3809"/>
                </a:lnTo>
                <a:lnTo>
                  <a:pt x="7111" y="3829"/>
                </a:lnTo>
                <a:lnTo>
                  <a:pt x="7139" y="3847"/>
                </a:lnTo>
                <a:lnTo>
                  <a:pt x="7167" y="3865"/>
                </a:lnTo>
                <a:lnTo>
                  <a:pt x="7195" y="3882"/>
                </a:lnTo>
                <a:lnTo>
                  <a:pt x="7224" y="3897"/>
                </a:lnTo>
                <a:lnTo>
                  <a:pt x="7254" y="3913"/>
                </a:lnTo>
                <a:lnTo>
                  <a:pt x="7283" y="3927"/>
                </a:lnTo>
                <a:lnTo>
                  <a:pt x="7314" y="3941"/>
                </a:lnTo>
                <a:lnTo>
                  <a:pt x="7345" y="3953"/>
                </a:lnTo>
                <a:lnTo>
                  <a:pt x="7376" y="3965"/>
                </a:lnTo>
                <a:lnTo>
                  <a:pt x="7406" y="3976"/>
                </a:lnTo>
                <a:lnTo>
                  <a:pt x="7439" y="3986"/>
                </a:lnTo>
                <a:lnTo>
                  <a:pt x="7470" y="3994"/>
                </a:lnTo>
                <a:lnTo>
                  <a:pt x="7502" y="4003"/>
                </a:lnTo>
                <a:lnTo>
                  <a:pt x="7535" y="4008"/>
                </a:lnTo>
                <a:lnTo>
                  <a:pt x="7568" y="4015"/>
                </a:lnTo>
                <a:lnTo>
                  <a:pt x="7600" y="4019"/>
                </a:lnTo>
                <a:lnTo>
                  <a:pt x="7634" y="4024"/>
                </a:lnTo>
                <a:lnTo>
                  <a:pt x="7667" y="4026"/>
                </a:lnTo>
                <a:lnTo>
                  <a:pt x="7699" y="4029"/>
                </a:lnTo>
                <a:lnTo>
                  <a:pt x="7733" y="4029"/>
                </a:lnTo>
                <a:lnTo>
                  <a:pt x="7767" y="4029"/>
                </a:lnTo>
                <a:lnTo>
                  <a:pt x="7800" y="4028"/>
                </a:lnTo>
                <a:lnTo>
                  <a:pt x="7834" y="4026"/>
                </a:lnTo>
                <a:lnTo>
                  <a:pt x="7868" y="4022"/>
                </a:lnTo>
                <a:lnTo>
                  <a:pt x="7901" y="4018"/>
                </a:lnTo>
                <a:lnTo>
                  <a:pt x="7936" y="4012"/>
                </a:lnTo>
                <a:lnTo>
                  <a:pt x="7970" y="4007"/>
                </a:lnTo>
                <a:lnTo>
                  <a:pt x="8004" y="3998"/>
                </a:lnTo>
                <a:lnTo>
                  <a:pt x="8037" y="3990"/>
                </a:lnTo>
                <a:lnTo>
                  <a:pt x="8071" y="3980"/>
                </a:lnTo>
                <a:lnTo>
                  <a:pt x="8103" y="3969"/>
                </a:lnTo>
                <a:lnTo>
                  <a:pt x="8137" y="3956"/>
                </a:lnTo>
                <a:lnTo>
                  <a:pt x="8171" y="3944"/>
                </a:lnTo>
                <a:lnTo>
                  <a:pt x="8203" y="3928"/>
                </a:lnTo>
                <a:lnTo>
                  <a:pt x="8236" y="3913"/>
                </a:lnTo>
                <a:lnTo>
                  <a:pt x="8269" y="3896"/>
                </a:lnTo>
                <a:lnTo>
                  <a:pt x="8301" y="3878"/>
                </a:lnTo>
                <a:lnTo>
                  <a:pt x="8333" y="3858"/>
                </a:lnTo>
                <a:lnTo>
                  <a:pt x="8364" y="3837"/>
                </a:lnTo>
                <a:lnTo>
                  <a:pt x="8396" y="3816"/>
                </a:lnTo>
                <a:lnTo>
                  <a:pt x="8427" y="3792"/>
                </a:lnTo>
                <a:lnTo>
                  <a:pt x="8458" y="3768"/>
                </a:lnTo>
                <a:lnTo>
                  <a:pt x="8489" y="3743"/>
                </a:lnTo>
                <a:lnTo>
                  <a:pt x="8518" y="3716"/>
                </a:lnTo>
              </a:path>
            </a:pathLst>
          </a:custGeom>
          <a:noFill/>
          <a:ln w="50800" cap="rnd" cmpd="sng" algn="ctr">
            <a:solidFill>
              <a:srgbClr val="DA1F2A"/>
            </a:solidFill>
            <a:prstDash val="sysDot"/>
            <a:round/>
          </a:ln>
          <a:effectLst/>
          <a:extLst>
            <a:ext uri="{909E8E84-426E-40DD-AFC4-6F175D3DCCD1}">
              <a14:hiddenFill xmlns:a14="http://schemas.microsoft.com/office/drawing/2010/main">
                <a:solidFill>
                  <a:srgbClr val="FFFFFF"/>
                </a:solidFill>
              </a14:hiddenFill>
            </a:ext>
          </a:extLst>
        </p:spPr>
        <p:txBody>
          <a:bodyPr anchor="ctr"/>
          <a:lstStyle/>
          <a:p>
            <a:pPr algn="ctr" defTabSz="914400" eaLnBrk="1" fontAlgn="auto" latinLnBrk="1" hangingPunct="1">
              <a:spcBef>
                <a:spcPts val="0"/>
              </a:spcBef>
              <a:spcAft>
                <a:spcPts val="0"/>
              </a:spcAft>
              <a:defRPr/>
            </a:pPr>
            <a:endParaRPr lang="ko-KR" altLang="en-US" sz="1800" kern="0">
              <a:solidFill>
                <a:prstClr val="black"/>
              </a:solidFill>
              <a:latin typeface="+mn-lt"/>
              <a:ea typeface="+mn-ea"/>
              <a:sym typeface="Calibri" panose="020F0502020204030204" pitchFamily="34" charset="0"/>
            </a:endParaRPr>
          </a:p>
        </p:txBody>
      </p:sp>
      <p:sp>
        <p:nvSpPr>
          <p:cNvPr id="10243"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chemeClr val="accent1"/>
                </a:solidFill>
                <a:latin typeface="造字工房俊雅锐宋体验版常规体" pitchFamily="50" charset="-122"/>
                <a:ea typeface="造字工房俊雅锐宋体验版常规体" pitchFamily="50" charset="-122"/>
              </a:rPr>
              <a:t>01.</a:t>
            </a:r>
            <a:r>
              <a:rPr lang="zh-CN" altLang="en-US" sz="2400" i="1">
                <a:solidFill>
                  <a:schemeClr val="accent1"/>
                </a:solidFill>
                <a:latin typeface="造字工房俊雅锐宋体验版常规体" pitchFamily="50" charset="-122"/>
                <a:ea typeface="造字工房俊雅锐宋体验版常规体" pitchFamily="50" charset="-122"/>
              </a:rPr>
              <a:t>工作经历</a:t>
            </a:r>
          </a:p>
        </p:txBody>
      </p:sp>
      <p:sp>
        <p:nvSpPr>
          <p:cNvPr id="10" name="矩形 9"/>
          <p:cNvSpPr/>
          <p:nvPr/>
        </p:nvSpPr>
        <p:spPr>
          <a:xfrm>
            <a:off x="0" y="212725"/>
            <a:ext cx="319088" cy="60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 name="타원 34"/>
          <p:cNvSpPr/>
          <p:nvPr/>
        </p:nvSpPr>
        <p:spPr>
          <a:xfrm>
            <a:off x="674688" y="2571750"/>
            <a:ext cx="215900" cy="215900"/>
          </a:xfrm>
          <a:prstGeom prst="ellipse">
            <a:avLst/>
          </a:prstGeom>
          <a:solidFill>
            <a:srgbClr val="DA1F2A"/>
          </a:solidFill>
          <a:ln w="50800">
            <a:solidFill>
              <a:srgbClr val="DA1F2A"/>
            </a:solidFill>
            <a:round/>
            <a:headEnd/>
            <a:tailEnd/>
          </a:ln>
        </p:spPr>
        <p:txBody>
          <a:bodyPr/>
          <a:lstStyle/>
          <a:p>
            <a:pPr defTabSz="914400" eaLnBrk="1" fontAlgn="auto" latinLnBrk="1" hangingPunct="1">
              <a:spcBef>
                <a:spcPts val="0"/>
              </a:spcBef>
              <a:spcAft>
                <a:spcPts val="0"/>
              </a:spcAft>
              <a:defRPr/>
            </a:pPr>
            <a:endParaRPr lang="ko-KR" altLang="en-US" sz="1800" kern="0">
              <a:solidFill>
                <a:prstClr val="white">
                  <a:lumMod val="65000"/>
                </a:prstClr>
              </a:solidFill>
              <a:latin typeface="+mn-lt"/>
              <a:ea typeface="+mn-ea"/>
              <a:sym typeface="Calibri" panose="020F0502020204030204" pitchFamily="34" charset="0"/>
            </a:endParaRPr>
          </a:p>
        </p:txBody>
      </p:sp>
      <p:sp>
        <p:nvSpPr>
          <p:cNvPr id="5" name="TextBox 6"/>
          <p:cNvSpPr txBox="1"/>
          <p:nvPr/>
        </p:nvSpPr>
        <p:spPr>
          <a:xfrm>
            <a:off x="527050" y="2247900"/>
            <a:ext cx="646113" cy="246063"/>
          </a:xfrm>
          <a:prstGeom prst="rect">
            <a:avLst/>
          </a:prstGeom>
          <a:noFill/>
        </p:spPr>
        <p:txBody>
          <a:bodyPr lIns="0" tIns="0" rIns="0" bIns="0" anchor="ctr">
            <a:spAutoFit/>
          </a:bodyPr>
          <a:lstStyle/>
          <a:p>
            <a:pPr defTabSz="1031626" eaLnBrk="1" fontAlgn="auto" hangingPunct="1">
              <a:spcBef>
                <a:spcPts val="0"/>
              </a:spcBef>
              <a:spcAft>
                <a:spcPts val="0"/>
              </a:spcAft>
              <a:defRPr/>
            </a:pPr>
            <a:r>
              <a:rPr lang="en-US" sz="1600" b="1" kern="0">
                <a:solidFill>
                  <a:srgbClr val="DA1F2A"/>
                </a:solidFill>
                <a:latin typeface="+mn-lt"/>
                <a:ea typeface="微软雅黑"/>
                <a:sym typeface="Calibri" panose="020F0502020204030204" pitchFamily="34" charset="0"/>
              </a:rPr>
              <a:t>2013.3</a:t>
            </a:r>
            <a:endParaRPr lang="en-US" sz="1600" b="1" kern="0" dirty="0">
              <a:solidFill>
                <a:srgbClr val="DA1F2A"/>
              </a:solidFill>
              <a:latin typeface="+mn-lt"/>
              <a:ea typeface="微软雅黑"/>
              <a:sym typeface="Calibri" panose="020F0502020204030204" pitchFamily="34" charset="0"/>
            </a:endParaRPr>
          </a:p>
        </p:txBody>
      </p:sp>
      <p:sp>
        <p:nvSpPr>
          <p:cNvPr id="6" name="TextBox 6"/>
          <p:cNvSpPr txBox="1"/>
          <p:nvPr/>
        </p:nvSpPr>
        <p:spPr>
          <a:xfrm>
            <a:off x="2446338" y="1976438"/>
            <a:ext cx="628650" cy="246062"/>
          </a:xfrm>
          <a:prstGeom prst="rect">
            <a:avLst/>
          </a:prstGeom>
          <a:noFill/>
        </p:spPr>
        <p:txBody>
          <a:bodyPr lIns="0" tIns="0" rIns="0" bIns="0" anchor="ctr">
            <a:spAutoFit/>
          </a:bodyPr>
          <a:lstStyle/>
          <a:p>
            <a:pPr defTabSz="1031626" eaLnBrk="1" fontAlgn="auto" hangingPunct="1">
              <a:spcBef>
                <a:spcPts val="0"/>
              </a:spcBef>
              <a:spcAft>
                <a:spcPts val="0"/>
              </a:spcAft>
              <a:defRPr/>
            </a:pPr>
            <a:r>
              <a:rPr lang="en-US" sz="1600" b="1" kern="0">
                <a:solidFill>
                  <a:srgbClr val="DA1F2A"/>
                </a:solidFill>
                <a:latin typeface="+mn-lt"/>
                <a:ea typeface="微软雅黑"/>
                <a:sym typeface="Calibri" panose="020F0502020204030204" pitchFamily="34" charset="0"/>
              </a:rPr>
              <a:t>2014.3</a:t>
            </a:r>
            <a:endParaRPr lang="en-US" sz="1600" b="1" kern="0" dirty="0">
              <a:solidFill>
                <a:srgbClr val="DA1F2A"/>
              </a:solidFill>
              <a:latin typeface="+mn-lt"/>
              <a:ea typeface="微软雅黑"/>
              <a:sym typeface="Calibri" panose="020F0502020204030204" pitchFamily="34" charset="0"/>
            </a:endParaRPr>
          </a:p>
        </p:txBody>
      </p:sp>
      <p:sp>
        <p:nvSpPr>
          <p:cNvPr id="7" name="椭圆 6"/>
          <p:cNvSpPr/>
          <p:nvPr/>
        </p:nvSpPr>
        <p:spPr>
          <a:xfrm>
            <a:off x="2652713" y="2343150"/>
            <a:ext cx="107950" cy="107950"/>
          </a:xfrm>
          <a:prstGeom prst="ellipse">
            <a:avLst/>
          </a:prstGeom>
          <a:solidFill>
            <a:srgbClr val="DA1F2A"/>
          </a:solidFill>
          <a:ln w="1905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lumMod val="65000"/>
                </a:prstClr>
              </a:solidFill>
              <a:latin typeface="+mn-lt"/>
              <a:ea typeface="微软雅黑 Light"/>
              <a:sym typeface="Calibri" panose="020F0502020204030204" pitchFamily="34" charset="0"/>
            </a:endParaRPr>
          </a:p>
        </p:txBody>
      </p:sp>
      <p:sp>
        <p:nvSpPr>
          <p:cNvPr id="8" name="椭圆 7"/>
          <p:cNvSpPr/>
          <p:nvPr/>
        </p:nvSpPr>
        <p:spPr>
          <a:xfrm>
            <a:off x="4052888" y="3203575"/>
            <a:ext cx="107950" cy="107950"/>
          </a:xfrm>
          <a:prstGeom prst="ellipse">
            <a:avLst/>
          </a:prstGeom>
          <a:solidFill>
            <a:srgbClr val="DA1F2A"/>
          </a:solidFill>
          <a:ln w="1905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lumMod val="65000"/>
                </a:prstClr>
              </a:solidFill>
              <a:latin typeface="+mn-lt"/>
              <a:ea typeface="微软雅黑 Light"/>
              <a:sym typeface="Calibri" panose="020F0502020204030204" pitchFamily="34" charset="0"/>
            </a:endParaRPr>
          </a:p>
        </p:txBody>
      </p:sp>
      <p:sp>
        <p:nvSpPr>
          <p:cNvPr id="9" name="椭圆 8"/>
          <p:cNvSpPr/>
          <p:nvPr/>
        </p:nvSpPr>
        <p:spPr>
          <a:xfrm>
            <a:off x="5507038" y="1781175"/>
            <a:ext cx="109537" cy="107950"/>
          </a:xfrm>
          <a:prstGeom prst="ellipse">
            <a:avLst/>
          </a:prstGeom>
          <a:solidFill>
            <a:srgbClr val="DA1F2A"/>
          </a:solidFill>
          <a:ln w="19050" cap="flat" cmpd="sng" algn="ctr">
            <a:solidFill>
              <a:srgbClr val="DA1F2A"/>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lumMod val="65000"/>
                </a:prstClr>
              </a:solidFill>
              <a:latin typeface="+mn-lt"/>
              <a:ea typeface="微软雅黑 Light"/>
              <a:sym typeface="Calibri" panose="020F0502020204030204" pitchFamily="34" charset="0"/>
            </a:endParaRPr>
          </a:p>
        </p:txBody>
      </p:sp>
      <p:sp>
        <p:nvSpPr>
          <p:cNvPr id="11" name="TextBox 6"/>
          <p:cNvSpPr txBox="1"/>
          <p:nvPr/>
        </p:nvSpPr>
        <p:spPr>
          <a:xfrm>
            <a:off x="3817938" y="2887663"/>
            <a:ext cx="628650" cy="246062"/>
          </a:xfrm>
          <a:prstGeom prst="rect">
            <a:avLst/>
          </a:prstGeom>
          <a:noFill/>
        </p:spPr>
        <p:txBody>
          <a:bodyPr lIns="0" tIns="0" rIns="0" bIns="0" anchor="ctr">
            <a:spAutoFit/>
          </a:bodyPr>
          <a:lstStyle/>
          <a:p>
            <a:pPr defTabSz="1031626" eaLnBrk="1" fontAlgn="auto" hangingPunct="1">
              <a:spcBef>
                <a:spcPts val="0"/>
              </a:spcBef>
              <a:spcAft>
                <a:spcPts val="0"/>
              </a:spcAft>
              <a:defRPr/>
            </a:pPr>
            <a:r>
              <a:rPr lang="en-US" sz="1600" b="1" kern="0">
                <a:solidFill>
                  <a:srgbClr val="DA1F2A"/>
                </a:solidFill>
                <a:latin typeface="+mn-lt"/>
                <a:ea typeface="微软雅黑"/>
                <a:sym typeface="Calibri" panose="020F0502020204030204" pitchFamily="34" charset="0"/>
              </a:rPr>
              <a:t>2015.3</a:t>
            </a:r>
            <a:endParaRPr lang="en-US" sz="1600" b="1" kern="0" dirty="0">
              <a:solidFill>
                <a:srgbClr val="DA1F2A"/>
              </a:solidFill>
              <a:latin typeface="+mn-lt"/>
              <a:ea typeface="微软雅黑"/>
              <a:sym typeface="Calibri" panose="020F0502020204030204" pitchFamily="34" charset="0"/>
            </a:endParaRPr>
          </a:p>
        </p:txBody>
      </p:sp>
      <p:sp>
        <p:nvSpPr>
          <p:cNvPr id="12" name="TextBox 6"/>
          <p:cNvSpPr txBox="1"/>
          <p:nvPr/>
        </p:nvSpPr>
        <p:spPr>
          <a:xfrm>
            <a:off x="5283200" y="1473200"/>
            <a:ext cx="628650" cy="247650"/>
          </a:xfrm>
          <a:prstGeom prst="rect">
            <a:avLst/>
          </a:prstGeom>
          <a:noFill/>
        </p:spPr>
        <p:txBody>
          <a:bodyPr lIns="0" tIns="0" rIns="0" bIns="0" anchor="ctr">
            <a:spAutoFit/>
          </a:bodyPr>
          <a:lstStyle/>
          <a:p>
            <a:pPr defTabSz="1031626" eaLnBrk="1" fontAlgn="auto" hangingPunct="1">
              <a:spcBef>
                <a:spcPts val="0"/>
              </a:spcBef>
              <a:spcAft>
                <a:spcPts val="0"/>
              </a:spcAft>
              <a:defRPr/>
            </a:pPr>
            <a:r>
              <a:rPr lang="en-US" sz="1600" b="1" kern="0">
                <a:solidFill>
                  <a:srgbClr val="DA1F2A"/>
                </a:solidFill>
                <a:latin typeface="+mn-lt"/>
                <a:ea typeface="微软雅黑"/>
                <a:sym typeface="Calibri" panose="020F0502020204030204" pitchFamily="34" charset="0"/>
              </a:rPr>
              <a:t>2016.3</a:t>
            </a:r>
            <a:endParaRPr lang="en-US" sz="1600" b="1" kern="0" dirty="0">
              <a:solidFill>
                <a:srgbClr val="DA1F2A"/>
              </a:solidFill>
              <a:latin typeface="+mn-lt"/>
              <a:ea typeface="微软雅黑"/>
              <a:sym typeface="Calibri" panose="020F0502020204030204" pitchFamily="34" charset="0"/>
            </a:endParaRPr>
          </a:p>
        </p:txBody>
      </p:sp>
      <p:sp>
        <p:nvSpPr>
          <p:cNvPr id="13" name="矩形 12"/>
          <p:cNvSpPr/>
          <p:nvPr/>
        </p:nvSpPr>
        <p:spPr>
          <a:xfrm>
            <a:off x="92075" y="3009900"/>
            <a:ext cx="1568450" cy="820738"/>
          </a:xfrm>
          <a:prstGeom prst="rect">
            <a:avLst/>
          </a:prstGeom>
        </p:spPr>
        <p:txBody>
          <a:bodyPr>
            <a:spAutoFit/>
          </a:bodyPr>
          <a:lstStyle/>
          <a:p>
            <a:pPr algn="ctr" defTabSz="914400" eaLnBrk="1" fontAlgn="auto" hangingPunct="1">
              <a:lnSpc>
                <a:spcPct val="150000"/>
              </a:lnSpc>
              <a:spcBef>
                <a:spcPts val="0"/>
              </a:spcBef>
              <a:spcAft>
                <a:spcPts val="0"/>
              </a:spcAft>
              <a:defRPr/>
            </a:pPr>
            <a:r>
              <a:rPr lang="en-US" altLang="zh-CN" sz="1050" kern="0">
                <a:solidFill>
                  <a:prstClr val="white"/>
                </a:solidFill>
                <a:latin typeface="+mn-lt"/>
                <a:ea typeface="微软雅黑"/>
                <a:cs typeface="Arial" panose="020B0604020202020204" pitchFamily="34" charset="0"/>
                <a:sym typeface="Calibri" panose="020F0502020204030204" pitchFamily="34" charset="0"/>
              </a:rPr>
              <a:t>Lorem ipsum dolor sit amet, consectetuer adipiscing elit. </a:t>
            </a:r>
            <a:endParaRPr lang="zh-CN" altLang="en-US" sz="1050" kern="0">
              <a:solidFill>
                <a:prstClr val="white"/>
              </a:solidFill>
              <a:latin typeface="+mn-lt"/>
              <a:ea typeface="微软雅黑"/>
              <a:sym typeface="Calibri" panose="020F0502020204030204" pitchFamily="34" charset="0"/>
            </a:endParaRPr>
          </a:p>
        </p:txBody>
      </p:sp>
      <p:sp>
        <p:nvSpPr>
          <p:cNvPr id="14" name="矩形 13"/>
          <p:cNvSpPr/>
          <p:nvPr/>
        </p:nvSpPr>
        <p:spPr>
          <a:xfrm>
            <a:off x="1922463" y="2709863"/>
            <a:ext cx="1568450" cy="819150"/>
          </a:xfrm>
          <a:prstGeom prst="rect">
            <a:avLst/>
          </a:prstGeom>
        </p:spPr>
        <p:txBody>
          <a:bodyPr>
            <a:spAutoFit/>
          </a:bodyPr>
          <a:lstStyle/>
          <a:p>
            <a:pPr algn="ctr" defTabSz="914400" eaLnBrk="1" fontAlgn="auto" hangingPunct="1">
              <a:lnSpc>
                <a:spcPct val="150000"/>
              </a:lnSpc>
              <a:spcBef>
                <a:spcPts val="0"/>
              </a:spcBef>
              <a:spcAft>
                <a:spcPts val="0"/>
              </a:spcAft>
              <a:defRPr/>
            </a:pPr>
            <a:r>
              <a:rPr lang="en-US" altLang="zh-CN" sz="1050" kern="0">
                <a:solidFill>
                  <a:prstClr val="white"/>
                </a:solidFill>
                <a:latin typeface="+mn-lt"/>
                <a:ea typeface="微软雅黑"/>
                <a:cs typeface="Arial" panose="020B0604020202020204" pitchFamily="34" charset="0"/>
                <a:sym typeface="Calibri" panose="020F0502020204030204" pitchFamily="34" charset="0"/>
              </a:rPr>
              <a:t>Lorem ipsum dolor sit amet, consectetuer adipiscing elit. </a:t>
            </a:r>
            <a:endParaRPr lang="zh-CN" altLang="en-US" sz="1050" kern="0">
              <a:solidFill>
                <a:prstClr val="white"/>
              </a:solidFill>
              <a:latin typeface="+mn-lt"/>
              <a:ea typeface="微软雅黑"/>
              <a:sym typeface="Calibri" panose="020F0502020204030204" pitchFamily="34" charset="0"/>
            </a:endParaRPr>
          </a:p>
        </p:txBody>
      </p:sp>
      <p:sp>
        <p:nvSpPr>
          <p:cNvPr id="15" name="矩形 14"/>
          <p:cNvSpPr/>
          <p:nvPr/>
        </p:nvSpPr>
        <p:spPr>
          <a:xfrm>
            <a:off x="4848225" y="2006600"/>
            <a:ext cx="1568450" cy="819150"/>
          </a:xfrm>
          <a:prstGeom prst="rect">
            <a:avLst/>
          </a:prstGeom>
        </p:spPr>
        <p:txBody>
          <a:bodyPr>
            <a:spAutoFit/>
          </a:bodyPr>
          <a:lstStyle/>
          <a:p>
            <a:pPr algn="ctr" defTabSz="914400" eaLnBrk="1" fontAlgn="auto" hangingPunct="1">
              <a:lnSpc>
                <a:spcPct val="150000"/>
              </a:lnSpc>
              <a:spcBef>
                <a:spcPts val="0"/>
              </a:spcBef>
              <a:spcAft>
                <a:spcPts val="0"/>
              </a:spcAft>
              <a:defRPr/>
            </a:pPr>
            <a:r>
              <a:rPr lang="en-US" altLang="zh-CN" sz="1050" kern="0">
                <a:solidFill>
                  <a:prstClr val="white"/>
                </a:solidFill>
                <a:latin typeface="+mn-lt"/>
                <a:ea typeface="微软雅黑"/>
                <a:cs typeface="Arial" panose="020B0604020202020204" pitchFamily="34" charset="0"/>
                <a:sym typeface="Calibri" panose="020F0502020204030204" pitchFamily="34" charset="0"/>
              </a:rPr>
              <a:t>Lorem ipsum dolor sit amet, consectetuer adipiscing elit. </a:t>
            </a:r>
            <a:endParaRPr lang="zh-CN" altLang="en-US" sz="1050" kern="0">
              <a:solidFill>
                <a:prstClr val="white"/>
              </a:solidFill>
              <a:latin typeface="+mn-lt"/>
              <a:ea typeface="微软雅黑"/>
              <a:sym typeface="Calibri" panose="020F0502020204030204" pitchFamily="34" charset="0"/>
            </a:endParaRPr>
          </a:p>
        </p:txBody>
      </p:sp>
      <p:sp>
        <p:nvSpPr>
          <p:cNvPr id="16" name="矩形 15"/>
          <p:cNvSpPr/>
          <p:nvPr/>
        </p:nvSpPr>
        <p:spPr>
          <a:xfrm>
            <a:off x="3348038" y="3378200"/>
            <a:ext cx="1568450" cy="819150"/>
          </a:xfrm>
          <a:prstGeom prst="rect">
            <a:avLst/>
          </a:prstGeom>
        </p:spPr>
        <p:txBody>
          <a:bodyPr>
            <a:spAutoFit/>
          </a:bodyPr>
          <a:lstStyle/>
          <a:p>
            <a:pPr algn="ctr" defTabSz="914400" eaLnBrk="1" fontAlgn="auto" hangingPunct="1">
              <a:lnSpc>
                <a:spcPct val="150000"/>
              </a:lnSpc>
              <a:spcBef>
                <a:spcPts val="0"/>
              </a:spcBef>
              <a:spcAft>
                <a:spcPts val="0"/>
              </a:spcAft>
              <a:defRPr/>
            </a:pPr>
            <a:r>
              <a:rPr lang="en-US" altLang="zh-CN" sz="1050" kern="0">
                <a:solidFill>
                  <a:prstClr val="white"/>
                </a:solidFill>
                <a:latin typeface="+mn-lt"/>
                <a:ea typeface="微软雅黑"/>
                <a:cs typeface="Arial" panose="020B0604020202020204" pitchFamily="34" charset="0"/>
                <a:sym typeface="Calibri" panose="020F0502020204030204" pitchFamily="34" charset="0"/>
              </a:rPr>
              <a:t>Lorem ipsum dolor sit amet, consectetuer adipiscing elit. </a:t>
            </a:r>
            <a:endParaRPr lang="zh-CN" altLang="en-US" sz="1050" kern="0">
              <a:solidFill>
                <a:prstClr val="white"/>
              </a:solidFill>
              <a:latin typeface="+mn-lt"/>
              <a:ea typeface="微软雅黑"/>
              <a:sym typeface="Calibri" panose="020F0502020204030204" pitchFamily="34" charset="0"/>
            </a:endParaRPr>
          </a:p>
        </p:txBody>
      </p:sp>
      <p:grpSp>
        <p:nvGrpSpPr>
          <p:cNvPr id="10257" name="Group 4"/>
          <p:cNvGrpSpPr>
            <a:grpSpLocks noChangeAspect="1"/>
          </p:cNvGrpSpPr>
          <p:nvPr/>
        </p:nvGrpSpPr>
        <p:grpSpPr bwMode="auto">
          <a:xfrm>
            <a:off x="6700838" y="1160463"/>
            <a:ext cx="1641475" cy="736600"/>
            <a:chOff x="2432" y="706"/>
            <a:chExt cx="611" cy="274"/>
          </a:xfrm>
        </p:grpSpPr>
        <p:sp>
          <p:nvSpPr>
            <p:cNvPr id="18" name="Freeform 5"/>
            <p:cNvSpPr>
              <a:spLocks/>
            </p:cNvSpPr>
            <p:nvPr/>
          </p:nvSpPr>
          <p:spPr bwMode="auto">
            <a:xfrm>
              <a:off x="2585" y="854"/>
              <a:ext cx="234" cy="116"/>
            </a:xfrm>
            <a:custGeom>
              <a:avLst/>
              <a:gdLst>
                <a:gd name="T0" fmla="*/ 19 w 234"/>
                <a:gd name="T1" fmla="*/ 116 h 116"/>
                <a:gd name="T2" fmla="*/ 0 w 234"/>
                <a:gd name="T3" fmla="*/ 0 h 116"/>
                <a:gd name="T4" fmla="*/ 234 w 234"/>
                <a:gd name="T5" fmla="*/ 0 h 116"/>
                <a:gd name="T6" fmla="*/ 19 w 234"/>
                <a:gd name="T7" fmla="*/ 116 h 116"/>
              </a:gdLst>
              <a:ahLst/>
              <a:cxnLst>
                <a:cxn ang="0">
                  <a:pos x="T0" y="T1"/>
                </a:cxn>
                <a:cxn ang="0">
                  <a:pos x="T2" y="T3"/>
                </a:cxn>
                <a:cxn ang="0">
                  <a:pos x="T4" y="T5"/>
                </a:cxn>
                <a:cxn ang="0">
                  <a:pos x="T6" y="T7"/>
                </a:cxn>
              </a:cxnLst>
              <a:rect l="0" t="0" r="r" b="b"/>
              <a:pathLst>
                <a:path w="234" h="116">
                  <a:moveTo>
                    <a:pt x="19" y="116"/>
                  </a:moveTo>
                  <a:lnTo>
                    <a:pt x="0" y="0"/>
                  </a:lnTo>
                  <a:lnTo>
                    <a:pt x="234" y="0"/>
                  </a:lnTo>
                  <a:lnTo>
                    <a:pt x="19" y="116"/>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微软雅黑"/>
                <a:sym typeface="Calibri" panose="020F0502020204030204" pitchFamily="34" charset="0"/>
              </a:endParaRPr>
            </a:p>
          </p:txBody>
        </p:sp>
        <p:sp>
          <p:nvSpPr>
            <p:cNvPr id="19" name="Freeform 6"/>
            <p:cNvSpPr>
              <a:spLocks/>
            </p:cNvSpPr>
            <p:nvPr/>
          </p:nvSpPr>
          <p:spPr bwMode="auto">
            <a:xfrm>
              <a:off x="2432" y="706"/>
              <a:ext cx="611" cy="274"/>
            </a:xfrm>
            <a:custGeom>
              <a:avLst/>
              <a:gdLst>
                <a:gd name="T0" fmla="*/ 344 w 611"/>
                <a:gd name="T1" fmla="*/ 274 h 274"/>
                <a:gd name="T2" fmla="*/ 0 w 611"/>
                <a:gd name="T3" fmla="*/ 56 h 274"/>
                <a:gd name="T4" fmla="*/ 611 w 611"/>
                <a:gd name="T5" fmla="*/ 0 h 274"/>
                <a:gd name="T6" fmla="*/ 344 w 611"/>
                <a:gd name="T7" fmla="*/ 274 h 274"/>
              </a:gdLst>
              <a:ahLst/>
              <a:cxnLst>
                <a:cxn ang="0">
                  <a:pos x="T0" y="T1"/>
                </a:cxn>
                <a:cxn ang="0">
                  <a:pos x="T2" y="T3"/>
                </a:cxn>
                <a:cxn ang="0">
                  <a:pos x="T4" y="T5"/>
                </a:cxn>
                <a:cxn ang="0">
                  <a:pos x="T6" y="T7"/>
                </a:cxn>
              </a:cxnLst>
              <a:rect l="0" t="0" r="r" b="b"/>
              <a:pathLst>
                <a:path w="611" h="274">
                  <a:moveTo>
                    <a:pt x="344" y="274"/>
                  </a:moveTo>
                  <a:lnTo>
                    <a:pt x="0" y="56"/>
                  </a:lnTo>
                  <a:lnTo>
                    <a:pt x="611" y="0"/>
                  </a:lnTo>
                  <a:lnTo>
                    <a:pt x="344" y="274"/>
                  </a:lnTo>
                  <a:close/>
                </a:path>
              </a:pathLst>
            </a:custGeom>
            <a:solidFill>
              <a:srgbClr val="DA1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微软雅黑"/>
                <a:sym typeface="Calibri" panose="020F0502020204030204" pitchFamily="34" charset="0"/>
              </a:endParaRPr>
            </a:p>
          </p:txBody>
        </p:sp>
        <p:sp>
          <p:nvSpPr>
            <p:cNvPr id="20" name="Freeform 7"/>
            <p:cNvSpPr>
              <a:spLocks/>
            </p:cNvSpPr>
            <p:nvPr/>
          </p:nvSpPr>
          <p:spPr bwMode="auto">
            <a:xfrm>
              <a:off x="2585" y="767"/>
              <a:ext cx="315" cy="203"/>
            </a:xfrm>
            <a:custGeom>
              <a:avLst/>
              <a:gdLst>
                <a:gd name="T0" fmla="*/ 0 w 315"/>
                <a:gd name="T1" fmla="*/ 87 h 203"/>
                <a:gd name="T2" fmla="*/ 315 w 315"/>
                <a:gd name="T3" fmla="*/ 0 h 203"/>
                <a:gd name="T4" fmla="*/ 60 w 315"/>
                <a:gd name="T5" fmla="*/ 128 h 203"/>
                <a:gd name="T6" fmla="*/ 19 w 315"/>
                <a:gd name="T7" fmla="*/ 203 h 203"/>
                <a:gd name="T8" fmla="*/ 0 w 315"/>
                <a:gd name="T9" fmla="*/ 87 h 203"/>
              </a:gdLst>
              <a:ahLst/>
              <a:cxnLst>
                <a:cxn ang="0">
                  <a:pos x="T0" y="T1"/>
                </a:cxn>
                <a:cxn ang="0">
                  <a:pos x="T2" y="T3"/>
                </a:cxn>
                <a:cxn ang="0">
                  <a:pos x="T4" y="T5"/>
                </a:cxn>
                <a:cxn ang="0">
                  <a:pos x="T6" y="T7"/>
                </a:cxn>
                <a:cxn ang="0">
                  <a:pos x="T8" y="T9"/>
                </a:cxn>
              </a:cxnLst>
              <a:rect l="0" t="0" r="r" b="b"/>
              <a:pathLst>
                <a:path w="315" h="203">
                  <a:moveTo>
                    <a:pt x="0" y="87"/>
                  </a:moveTo>
                  <a:lnTo>
                    <a:pt x="315" y="0"/>
                  </a:lnTo>
                  <a:lnTo>
                    <a:pt x="60" y="128"/>
                  </a:lnTo>
                  <a:lnTo>
                    <a:pt x="19" y="203"/>
                  </a:lnTo>
                  <a:lnTo>
                    <a:pt x="0" y="8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sz="1800" kern="0">
                <a:solidFill>
                  <a:prstClr val="black"/>
                </a:solidFill>
                <a:latin typeface="+mn-lt"/>
                <a:ea typeface="微软雅黑"/>
                <a:sym typeface="Calibri" panose="020F050202020403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5"/>
          <p:cNvSpPr>
            <a:spLocks noChangeArrowheads="1"/>
          </p:cNvSpPr>
          <p:nvPr/>
        </p:nvSpPr>
        <p:spPr bwMode="auto">
          <a:xfrm>
            <a:off x="3541713" y="2047875"/>
            <a:ext cx="1878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400" i="1">
                <a:solidFill>
                  <a:srgbClr val="DA1F2A"/>
                </a:solidFill>
                <a:latin typeface="造字工房俊雅锐宋体验版常规体" pitchFamily="50" charset="-122"/>
                <a:ea typeface="造字工房俊雅锐宋体验版常规体" pitchFamily="50" charset="-122"/>
              </a:rPr>
              <a:t>岗位简介</a:t>
            </a:r>
          </a:p>
        </p:txBody>
      </p:sp>
      <p:sp>
        <p:nvSpPr>
          <p:cNvPr id="7" name="矩形 6"/>
          <p:cNvSpPr/>
          <p:nvPr/>
        </p:nvSpPr>
        <p:spPr>
          <a:xfrm>
            <a:off x="2293938" y="2657475"/>
            <a:ext cx="4373562" cy="79216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prstClr val="white"/>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prstClr val="white"/>
              </a:solidFill>
              <a:latin typeface="+mn-lt"/>
              <a:ea typeface="微软雅黑"/>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80"/>
          <p:cNvGrpSpPr>
            <a:grpSpLocks/>
          </p:cNvGrpSpPr>
          <p:nvPr/>
        </p:nvGrpSpPr>
        <p:grpSpPr bwMode="auto">
          <a:xfrm>
            <a:off x="7224713" y="1412875"/>
            <a:ext cx="1379537" cy="1379538"/>
            <a:chOff x="851005" y="1478609"/>
            <a:chExt cx="1379897" cy="1379897"/>
          </a:xfrm>
        </p:grpSpPr>
        <p:sp>
          <p:nvSpPr>
            <p:cNvPr id="82" name="椭圆 81"/>
            <p:cNvSpPr/>
            <p:nvPr/>
          </p:nvSpPr>
          <p:spPr>
            <a:xfrm>
              <a:off x="851005" y="1478609"/>
              <a:ext cx="1379897" cy="1379897"/>
            </a:xfrm>
            <a:prstGeom prst="ellipse">
              <a:avLst/>
            </a:prstGeom>
            <a:solidFill>
              <a:srgbClr val="DA1F2A"/>
            </a:solidFill>
            <a:ln w="19050" cap="flat" cmpd="sng" algn="ctr">
              <a:solidFill>
                <a:srgbClr val="030303"/>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83" name="Group 242"/>
            <p:cNvGrpSpPr/>
            <p:nvPr/>
          </p:nvGrpSpPr>
          <p:grpSpPr>
            <a:xfrm>
              <a:off x="1300328" y="2045253"/>
              <a:ext cx="396032" cy="301940"/>
              <a:chOff x="2908300" y="2946400"/>
              <a:chExt cx="447675" cy="341313"/>
            </a:xfrm>
            <a:solidFill>
              <a:srgbClr val="030303"/>
            </a:solidFill>
          </p:grpSpPr>
          <p:sp>
            <p:nvSpPr>
              <p:cNvPr id="84" name="Freeform 227"/>
              <p:cNvSpPr>
                <a:spLocks/>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85" name="Freeform 228"/>
              <p:cNvSpPr>
                <a:spLocks/>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grpSp>
      <p:grpSp>
        <p:nvGrpSpPr>
          <p:cNvPr id="12291" name="组合 75"/>
          <p:cNvGrpSpPr>
            <a:grpSpLocks/>
          </p:cNvGrpSpPr>
          <p:nvPr/>
        </p:nvGrpSpPr>
        <p:grpSpPr bwMode="auto">
          <a:xfrm>
            <a:off x="5507038" y="1203325"/>
            <a:ext cx="1797050" cy="1798638"/>
            <a:chOff x="2031295" y="1326734"/>
            <a:chExt cx="1683648" cy="1683648"/>
          </a:xfrm>
        </p:grpSpPr>
        <p:sp>
          <p:nvSpPr>
            <p:cNvPr id="77" name="椭圆 76"/>
            <p:cNvSpPr/>
            <p:nvPr/>
          </p:nvSpPr>
          <p:spPr>
            <a:xfrm>
              <a:off x="2031295" y="1326734"/>
              <a:ext cx="1683648" cy="1683648"/>
            </a:xfrm>
            <a:prstGeom prst="ellipse">
              <a:avLst/>
            </a:prstGeom>
            <a:solidFill>
              <a:srgbClr val="DA1F2A"/>
            </a:solidFill>
            <a:ln w="19050" cap="flat" cmpd="sng" algn="ctr">
              <a:solidFill>
                <a:srgbClr val="030303"/>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78" name="Group 213"/>
            <p:cNvGrpSpPr/>
            <p:nvPr/>
          </p:nvGrpSpPr>
          <p:grpSpPr>
            <a:xfrm>
              <a:off x="2575871" y="1915838"/>
              <a:ext cx="594497" cy="549264"/>
              <a:chOff x="2900363" y="5486400"/>
              <a:chExt cx="438150" cy="404813"/>
            </a:xfrm>
            <a:solidFill>
              <a:srgbClr val="030303"/>
            </a:solidFill>
          </p:grpSpPr>
          <p:sp>
            <p:nvSpPr>
              <p:cNvPr id="79"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80"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grpSp>
      <p:sp>
        <p:nvSpPr>
          <p:cNvPr id="12292"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02.</a:t>
            </a:r>
            <a:r>
              <a:rPr lang="zh-CN" altLang="en-US" sz="2400" i="1">
                <a:solidFill>
                  <a:srgbClr val="DA1F2A"/>
                </a:solidFill>
                <a:latin typeface="造字工房俊雅锐宋体验版常规体" pitchFamily="50" charset="-122"/>
                <a:ea typeface="造字工房俊雅锐宋体验版常规体" pitchFamily="50" charset="-122"/>
              </a:rPr>
              <a:t>岗位认识</a:t>
            </a:r>
          </a:p>
        </p:txBody>
      </p:sp>
      <p:sp>
        <p:nvSpPr>
          <p:cNvPr id="10" name="矩形 9"/>
          <p:cNvSpPr/>
          <p:nvPr/>
        </p:nvSpPr>
        <p:spPr>
          <a:xfrm>
            <a:off x="0" y="212725"/>
            <a:ext cx="319088" cy="60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2294" name="组合 72"/>
          <p:cNvGrpSpPr>
            <a:grpSpLocks/>
          </p:cNvGrpSpPr>
          <p:nvPr/>
        </p:nvGrpSpPr>
        <p:grpSpPr bwMode="auto">
          <a:xfrm>
            <a:off x="641350" y="1412875"/>
            <a:ext cx="1379538" cy="1379538"/>
            <a:chOff x="851005" y="1478609"/>
            <a:chExt cx="1379897" cy="1379897"/>
          </a:xfrm>
        </p:grpSpPr>
        <p:sp>
          <p:nvSpPr>
            <p:cNvPr id="27" name="椭圆 26"/>
            <p:cNvSpPr/>
            <p:nvPr/>
          </p:nvSpPr>
          <p:spPr>
            <a:xfrm>
              <a:off x="851005" y="1478609"/>
              <a:ext cx="1379897" cy="1379897"/>
            </a:xfrm>
            <a:prstGeom prst="ellipse">
              <a:avLst/>
            </a:prstGeom>
            <a:solidFill>
              <a:srgbClr val="DA1F2A"/>
            </a:solidFill>
            <a:ln w="19050" cap="flat" cmpd="sng" algn="ctr">
              <a:solidFill>
                <a:srgbClr val="030303"/>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29" name="Group 242"/>
            <p:cNvGrpSpPr/>
            <p:nvPr/>
          </p:nvGrpSpPr>
          <p:grpSpPr>
            <a:xfrm>
              <a:off x="1300328" y="2045253"/>
              <a:ext cx="396032" cy="301940"/>
              <a:chOff x="2908300" y="2946400"/>
              <a:chExt cx="447675" cy="341313"/>
            </a:xfrm>
            <a:solidFill>
              <a:srgbClr val="030303"/>
            </a:solidFill>
          </p:grpSpPr>
          <p:sp>
            <p:nvSpPr>
              <p:cNvPr id="30" name="Freeform 227"/>
              <p:cNvSpPr>
                <a:spLocks/>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31" name="Freeform 228"/>
              <p:cNvSpPr>
                <a:spLocks/>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grpSp>
      <p:grpSp>
        <p:nvGrpSpPr>
          <p:cNvPr id="12295" name="组合 73"/>
          <p:cNvGrpSpPr>
            <a:grpSpLocks/>
          </p:cNvGrpSpPr>
          <p:nvPr/>
        </p:nvGrpSpPr>
        <p:grpSpPr bwMode="auto">
          <a:xfrm>
            <a:off x="1924050" y="1203325"/>
            <a:ext cx="1797050" cy="1798638"/>
            <a:chOff x="2031295" y="1326734"/>
            <a:chExt cx="1683648" cy="1683648"/>
          </a:xfrm>
        </p:grpSpPr>
        <p:sp>
          <p:nvSpPr>
            <p:cNvPr id="36" name="椭圆 35"/>
            <p:cNvSpPr/>
            <p:nvPr/>
          </p:nvSpPr>
          <p:spPr>
            <a:xfrm>
              <a:off x="2031295" y="1326734"/>
              <a:ext cx="1683648" cy="1683648"/>
            </a:xfrm>
            <a:prstGeom prst="ellipse">
              <a:avLst/>
            </a:prstGeom>
            <a:solidFill>
              <a:srgbClr val="DA1F2A"/>
            </a:solidFill>
            <a:ln w="19050" cap="flat" cmpd="sng" algn="ctr">
              <a:solidFill>
                <a:srgbClr val="030303"/>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37" name="Group 213"/>
            <p:cNvGrpSpPr/>
            <p:nvPr/>
          </p:nvGrpSpPr>
          <p:grpSpPr>
            <a:xfrm>
              <a:off x="2575871" y="1915838"/>
              <a:ext cx="594497" cy="549264"/>
              <a:chOff x="2900363" y="5486400"/>
              <a:chExt cx="438150" cy="404813"/>
            </a:xfrm>
            <a:solidFill>
              <a:srgbClr val="030303"/>
            </a:solidFill>
          </p:grpSpPr>
          <p:sp>
            <p:nvSpPr>
              <p:cNvPr id="38"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39"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grpSp>
      <p:grpSp>
        <p:nvGrpSpPr>
          <p:cNvPr id="12296" name="组合 74"/>
          <p:cNvGrpSpPr>
            <a:grpSpLocks/>
          </p:cNvGrpSpPr>
          <p:nvPr/>
        </p:nvGrpSpPr>
        <p:grpSpPr bwMode="auto">
          <a:xfrm>
            <a:off x="3373438" y="903288"/>
            <a:ext cx="2397125" cy="2397125"/>
            <a:chOff x="3489299" y="1083733"/>
            <a:chExt cx="2169649" cy="2169649"/>
          </a:xfrm>
        </p:grpSpPr>
        <p:sp>
          <p:nvSpPr>
            <p:cNvPr id="46" name="椭圆 45"/>
            <p:cNvSpPr/>
            <p:nvPr/>
          </p:nvSpPr>
          <p:spPr>
            <a:xfrm>
              <a:off x="3489299" y="1083733"/>
              <a:ext cx="2169649" cy="2169649"/>
            </a:xfrm>
            <a:prstGeom prst="ellipse">
              <a:avLst/>
            </a:prstGeom>
            <a:solidFill>
              <a:srgbClr val="DA1F2A"/>
            </a:solidFill>
            <a:ln w="19050" cap="flat" cmpd="sng" algn="ctr">
              <a:solidFill>
                <a:srgbClr val="030303"/>
              </a:solidFill>
              <a:prstDash val="solid"/>
              <a:miter lim="800000"/>
            </a:ln>
            <a:effectLst/>
          </p:spPr>
          <p:txBody>
            <a:bodyPr anchor="ctr"/>
            <a:lstStyle/>
            <a:p>
              <a:pPr algn="ctr" defTabSz="914400" eaLnBrk="1" fontAlgn="auto" hangingPunct="1">
                <a:spcBef>
                  <a:spcPts val="0"/>
                </a:spcBef>
                <a:spcAft>
                  <a:spcPts val="0"/>
                </a:spcAft>
                <a:defRPr/>
              </a:pPr>
              <a:endParaRPr lang="zh-CN" altLang="en-US" sz="1800" kern="0">
                <a:solidFill>
                  <a:prstClr val="white"/>
                </a:solidFill>
                <a:latin typeface="Calibri"/>
                <a:ea typeface="微软雅黑"/>
                <a:sym typeface="Calibri" panose="020F0502020204030204" pitchFamily="34" charset="0"/>
              </a:endParaRPr>
            </a:p>
          </p:txBody>
        </p:sp>
        <p:grpSp>
          <p:nvGrpSpPr>
            <p:cNvPr id="47" name="Group 85"/>
            <p:cNvGrpSpPr/>
            <p:nvPr/>
          </p:nvGrpSpPr>
          <p:grpSpPr>
            <a:xfrm>
              <a:off x="4058050" y="1652483"/>
              <a:ext cx="1032149" cy="1032149"/>
              <a:chOff x="1200150" y="3768725"/>
              <a:chExt cx="446088" cy="446088"/>
            </a:xfrm>
            <a:solidFill>
              <a:srgbClr val="030303"/>
            </a:solidFill>
          </p:grpSpPr>
          <p:sp>
            <p:nvSpPr>
              <p:cNvPr id="48" name="Freeform 78"/>
              <p:cNvSpPr>
                <a:spLocks/>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49" name="Freeform 79"/>
              <p:cNvSpPr>
                <a:spLocks/>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sp>
            <p:nvSpPr>
              <p:cNvPr id="50" name="Freeform 80"/>
              <p:cNvSpPr>
                <a:spLocks/>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a:extLst>
                <a:ext uri="{91240B29-F687-4f45-9708-019B960494DF}"/>
              </a:extLst>
            </p:spPr>
            <p:txBody>
              <a:bodyPr/>
              <a:lstStyle/>
              <a:p>
                <a:pPr defTabSz="914400" eaLnBrk="1" fontAlgn="auto" hangingPunct="1">
                  <a:spcBef>
                    <a:spcPts val="0"/>
                  </a:spcBef>
                  <a:spcAft>
                    <a:spcPts val="0"/>
                  </a:spcAft>
                  <a:defRPr/>
                </a:pPr>
                <a:endParaRPr lang="en-AU" sz="1800" kern="0">
                  <a:solidFill>
                    <a:srgbClr val="000000"/>
                  </a:solidFill>
                  <a:latin typeface="+mn-lt"/>
                  <a:ea typeface="Microsoft YaHei UI"/>
                  <a:sym typeface="Calibri" panose="020F0502020204030204" pitchFamily="34" charset="0"/>
                </a:endParaRPr>
              </a:p>
            </p:txBody>
          </p:sp>
        </p:grpSp>
      </p:grpSp>
      <p:sp>
        <p:nvSpPr>
          <p:cNvPr id="12297" name="TextBox 7"/>
          <p:cNvSpPr txBox="1">
            <a:spLocks noChangeArrowheads="1"/>
          </p:cNvSpPr>
          <p:nvPr/>
        </p:nvSpPr>
        <p:spPr bwMode="auto">
          <a:xfrm>
            <a:off x="3733800" y="3552825"/>
            <a:ext cx="1676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298" name="TextBox 6"/>
          <p:cNvSpPr txBox="1">
            <a:spLocks noChangeArrowheads="1"/>
          </p:cNvSpPr>
          <p:nvPr/>
        </p:nvSpPr>
        <p:spPr bwMode="auto">
          <a:xfrm>
            <a:off x="3779838" y="337343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2299" name="TextBox 7"/>
          <p:cNvSpPr txBox="1">
            <a:spLocks noChangeArrowheads="1"/>
          </p:cNvSpPr>
          <p:nvPr/>
        </p:nvSpPr>
        <p:spPr bwMode="auto">
          <a:xfrm>
            <a:off x="3709988" y="3944938"/>
            <a:ext cx="1724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0" name="TextBox 7"/>
          <p:cNvSpPr txBox="1">
            <a:spLocks noChangeArrowheads="1"/>
          </p:cNvSpPr>
          <p:nvPr/>
        </p:nvSpPr>
        <p:spPr bwMode="auto">
          <a:xfrm>
            <a:off x="2012950" y="3254375"/>
            <a:ext cx="16779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1" name="TextBox 6"/>
          <p:cNvSpPr txBox="1">
            <a:spLocks noChangeArrowheads="1"/>
          </p:cNvSpPr>
          <p:nvPr/>
        </p:nvSpPr>
        <p:spPr bwMode="auto">
          <a:xfrm>
            <a:off x="2058988" y="307498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2302" name="TextBox 7"/>
          <p:cNvSpPr txBox="1">
            <a:spLocks noChangeArrowheads="1"/>
          </p:cNvSpPr>
          <p:nvPr/>
        </p:nvSpPr>
        <p:spPr bwMode="auto">
          <a:xfrm>
            <a:off x="1990725" y="3648075"/>
            <a:ext cx="1722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3" name="TextBox 7"/>
          <p:cNvSpPr txBox="1">
            <a:spLocks noChangeArrowheads="1"/>
          </p:cNvSpPr>
          <p:nvPr/>
        </p:nvSpPr>
        <p:spPr bwMode="auto">
          <a:xfrm>
            <a:off x="5426075" y="3363913"/>
            <a:ext cx="16779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4" name="TextBox 6"/>
          <p:cNvSpPr txBox="1">
            <a:spLocks noChangeArrowheads="1"/>
          </p:cNvSpPr>
          <p:nvPr/>
        </p:nvSpPr>
        <p:spPr bwMode="auto">
          <a:xfrm>
            <a:off x="5473700" y="318293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2305" name="TextBox 7"/>
          <p:cNvSpPr txBox="1">
            <a:spLocks noChangeArrowheads="1"/>
          </p:cNvSpPr>
          <p:nvPr/>
        </p:nvSpPr>
        <p:spPr bwMode="auto">
          <a:xfrm>
            <a:off x="5403850" y="3756025"/>
            <a:ext cx="1722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6" name="TextBox 7"/>
          <p:cNvSpPr txBox="1">
            <a:spLocks noChangeArrowheads="1"/>
          </p:cNvSpPr>
          <p:nvPr/>
        </p:nvSpPr>
        <p:spPr bwMode="auto">
          <a:xfrm>
            <a:off x="7167563" y="3078163"/>
            <a:ext cx="16779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7" name="TextBox 6"/>
          <p:cNvSpPr txBox="1">
            <a:spLocks noChangeArrowheads="1"/>
          </p:cNvSpPr>
          <p:nvPr/>
        </p:nvSpPr>
        <p:spPr bwMode="auto">
          <a:xfrm>
            <a:off x="7213600" y="2898775"/>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2308" name="TextBox 7"/>
          <p:cNvSpPr txBox="1">
            <a:spLocks noChangeArrowheads="1"/>
          </p:cNvSpPr>
          <p:nvPr/>
        </p:nvSpPr>
        <p:spPr bwMode="auto">
          <a:xfrm>
            <a:off x="7145338" y="3471863"/>
            <a:ext cx="1722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09" name="TextBox 7"/>
          <p:cNvSpPr txBox="1">
            <a:spLocks noChangeArrowheads="1"/>
          </p:cNvSpPr>
          <p:nvPr/>
        </p:nvSpPr>
        <p:spPr bwMode="auto">
          <a:xfrm>
            <a:off x="441325" y="3044825"/>
            <a:ext cx="16779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2310" name="TextBox 6"/>
          <p:cNvSpPr txBox="1">
            <a:spLocks noChangeArrowheads="1"/>
          </p:cNvSpPr>
          <p:nvPr/>
        </p:nvSpPr>
        <p:spPr bwMode="auto">
          <a:xfrm>
            <a:off x="487363" y="286543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2311" name="TextBox 7"/>
          <p:cNvSpPr txBox="1">
            <a:spLocks noChangeArrowheads="1"/>
          </p:cNvSpPr>
          <p:nvPr/>
        </p:nvSpPr>
        <p:spPr bwMode="auto">
          <a:xfrm>
            <a:off x="419100" y="3436938"/>
            <a:ext cx="17224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a:spLocks noChangeArrowheads="1"/>
          </p:cNvSpPr>
          <p:nvPr/>
        </p:nvSpPr>
        <p:spPr bwMode="auto">
          <a:xfrm>
            <a:off x="303213" y="357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400" i="1">
                <a:solidFill>
                  <a:srgbClr val="DA1F2A"/>
                </a:solidFill>
                <a:latin typeface="造字工房俊雅锐宋体验版常规体" pitchFamily="50" charset="-122"/>
                <a:ea typeface="造字工房俊雅锐宋体验版常规体" pitchFamily="50" charset="-122"/>
              </a:rPr>
              <a:t>02.</a:t>
            </a:r>
            <a:r>
              <a:rPr lang="zh-CN" altLang="en-US" sz="2400" i="1">
                <a:solidFill>
                  <a:srgbClr val="DA1F2A"/>
                </a:solidFill>
                <a:latin typeface="造字工房俊雅锐宋体验版常规体" pitchFamily="50" charset="-122"/>
                <a:ea typeface="造字工房俊雅锐宋体验版常规体" pitchFamily="50" charset="-122"/>
              </a:rPr>
              <a:t>岗位认识</a:t>
            </a:r>
          </a:p>
        </p:txBody>
      </p:sp>
      <p:sp>
        <p:nvSpPr>
          <p:cNvPr id="10" name="矩形 9"/>
          <p:cNvSpPr/>
          <p:nvPr/>
        </p:nvSpPr>
        <p:spPr>
          <a:xfrm>
            <a:off x="0" y="212725"/>
            <a:ext cx="319088" cy="60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13316" name="组合 14"/>
          <p:cNvGrpSpPr>
            <a:grpSpLocks/>
          </p:cNvGrpSpPr>
          <p:nvPr/>
        </p:nvGrpSpPr>
        <p:grpSpPr bwMode="auto">
          <a:xfrm>
            <a:off x="360363" y="1258888"/>
            <a:ext cx="1282700" cy="1368425"/>
            <a:chOff x="4621506" y="3027353"/>
            <a:chExt cx="1282047" cy="1368540"/>
          </a:xfrm>
        </p:grpSpPr>
        <p:sp>
          <p:nvSpPr>
            <p:cNvPr id="57" name="同侧圆角矩形 56"/>
            <p:cNvSpPr/>
            <p:nvPr/>
          </p:nvSpPr>
          <p:spPr>
            <a:xfrm>
              <a:off x="4621506" y="3027353"/>
              <a:ext cx="1282047" cy="957342"/>
            </a:xfrm>
            <a:prstGeom prst="round2SameRect">
              <a:avLst>
                <a:gd name="adj1" fmla="val 8000"/>
                <a:gd name="adj2" fmla="val 0"/>
              </a:avLst>
            </a:prstGeom>
            <a:solidFill>
              <a:schemeClr val="tx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任意多边形 57"/>
            <p:cNvSpPr/>
            <p:nvPr/>
          </p:nvSpPr>
          <p:spPr>
            <a:xfrm>
              <a:off x="4621506" y="3984695"/>
              <a:ext cx="1282047" cy="411198"/>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1920" tIns="0" rIns="566985" bIns="0" spcCol="1270" anchor="ctr"/>
            <a:lstStyle/>
            <a:p>
              <a:pPr defTabSz="1422400" eaLnBrk="1" fontAlgn="auto" hangingPunct="1">
                <a:lnSpc>
                  <a:spcPct val="90000"/>
                </a:lnSpc>
                <a:spcAft>
                  <a:spcPct val="35000"/>
                </a:spcAft>
                <a:defRPr/>
              </a:pPr>
              <a:endParaRPr lang="zh-CN" altLang="en-US" sz="3200"/>
            </a:p>
          </p:txBody>
        </p:sp>
      </p:grpSp>
      <p:grpSp>
        <p:nvGrpSpPr>
          <p:cNvPr id="13317" name="组合 59"/>
          <p:cNvGrpSpPr>
            <a:grpSpLocks/>
          </p:cNvGrpSpPr>
          <p:nvPr/>
        </p:nvGrpSpPr>
        <p:grpSpPr bwMode="auto">
          <a:xfrm>
            <a:off x="4572000" y="1252538"/>
            <a:ext cx="1282700" cy="1368425"/>
            <a:chOff x="4621506" y="3027353"/>
            <a:chExt cx="1282047" cy="1368540"/>
          </a:xfrm>
        </p:grpSpPr>
        <p:sp>
          <p:nvSpPr>
            <p:cNvPr id="86" name="同侧圆角矩形 85"/>
            <p:cNvSpPr/>
            <p:nvPr/>
          </p:nvSpPr>
          <p:spPr>
            <a:xfrm>
              <a:off x="4621506" y="3027353"/>
              <a:ext cx="1282047" cy="957342"/>
            </a:xfrm>
            <a:prstGeom prst="round2SameRect">
              <a:avLst>
                <a:gd name="adj1" fmla="val 8000"/>
                <a:gd name="adj2" fmla="val 0"/>
              </a:avLst>
            </a:prstGeom>
            <a:solidFill>
              <a:schemeClr val="tx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7" name="任意多边形 86"/>
            <p:cNvSpPr/>
            <p:nvPr/>
          </p:nvSpPr>
          <p:spPr>
            <a:xfrm>
              <a:off x="4621506" y="3984695"/>
              <a:ext cx="1282047" cy="411198"/>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1920" tIns="0" rIns="566985" bIns="0" spcCol="1270" anchor="ctr"/>
            <a:lstStyle/>
            <a:p>
              <a:pPr defTabSz="1422400" eaLnBrk="1" fontAlgn="auto" hangingPunct="1">
                <a:lnSpc>
                  <a:spcPct val="90000"/>
                </a:lnSpc>
                <a:spcAft>
                  <a:spcPct val="35000"/>
                </a:spcAft>
                <a:defRPr/>
              </a:pPr>
              <a:endParaRPr lang="zh-CN" altLang="en-US" sz="3200"/>
            </a:p>
          </p:txBody>
        </p:sp>
      </p:grpSp>
      <p:grpSp>
        <p:nvGrpSpPr>
          <p:cNvPr id="13318" name="组合 87"/>
          <p:cNvGrpSpPr>
            <a:grpSpLocks/>
          </p:cNvGrpSpPr>
          <p:nvPr/>
        </p:nvGrpSpPr>
        <p:grpSpPr bwMode="auto">
          <a:xfrm>
            <a:off x="360363" y="3365500"/>
            <a:ext cx="1282700" cy="1368425"/>
            <a:chOff x="4621506" y="3027353"/>
            <a:chExt cx="1282047" cy="1368540"/>
          </a:xfrm>
        </p:grpSpPr>
        <p:sp>
          <p:nvSpPr>
            <p:cNvPr id="89" name="同侧圆角矩形 88"/>
            <p:cNvSpPr/>
            <p:nvPr/>
          </p:nvSpPr>
          <p:spPr>
            <a:xfrm>
              <a:off x="4621506" y="3027353"/>
              <a:ext cx="1282047" cy="957343"/>
            </a:xfrm>
            <a:prstGeom prst="round2SameRect">
              <a:avLst>
                <a:gd name="adj1" fmla="val 8000"/>
                <a:gd name="adj2" fmla="val 0"/>
              </a:avLst>
            </a:prstGeom>
            <a:solidFill>
              <a:schemeClr val="tx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0" name="任意多边形 89"/>
            <p:cNvSpPr/>
            <p:nvPr/>
          </p:nvSpPr>
          <p:spPr>
            <a:xfrm>
              <a:off x="4621506" y="3984696"/>
              <a:ext cx="1282047" cy="411197"/>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1920" tIns="0" rIns="566985" bIns="0" spcCol="1270" anchor="ctr"/>
            <a:lstStyle/>
            <a:p>
              <a:pPr defTabSz="1422400" eaLnBrk="1" fontAlgn="auto" hangingPunct="1">
                <a:lnSpc>
                  <a:spcPct val="90000"/>
                </a:lnSpc>
                <a:spcAft>
                  <a:spcPct val="35000"/>
                </a:spcAft>
                <a:defRPr/>
              </a:pPr>
              <a:endParaRPr lang="zh-CN" altLang="en-US" sz="3200"/>
            </a:p>
          </p:txBody>
        </p:sp>
      </p:grpSp>
      <p:grpSp>
        <p:nvGrpSpPr>
          <p:cNvPr id="13319" name="组合 90"/>
          <p:cNvGrpSpPr>
            <a:grpSpLocks/>
          </p:cNvGrpSpPr>
          <p:nvPr/>
        </p:nvGrpSpPr>
        <p:grpSpPr bwMode="auto">
          <a:xfrm>
            <a:off x="4572000" y="3359150"/>
            <a:ext cx="1282700" cy="1368425"/>
            <a:chOff x="4621506" y="3027353"/>
            <a:chExt cx="1282047" cy="1368540"/>
          </a:xfrm>
        </p:grpSpPr>
        <p:sp>
          <p:nvSpPr>
            <p:cNvPr id="92" name="同侧圆角矩形 91"/>
            <p:cNvSpPr/>
            <p:nvPr/>
          </p:nvSpPr>
          <p:spPr>
            <a:xfrm>
              <a:off x="4621506" y="3027353"/>
              <a:ext cx="1282047" cy="957343"/>
            </a:xfrm>
            <a:prstGeom prst="round2SameRect">
              <a:avLst>
                <a:gd name="adj1" fmla="val 8000"/>
                <a:gd name="adj2" fmla="val 0"/>
              </a:avLst>
            </a:prstGeom>
            <a:solidFill>
              <a:schemeClr val="tx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3" name="任意多边形 92"/>
            <p:cNvSpPr/>
            <p:nvPr/>
          </p:nvSpPr>
          <p:spPr>
            <a:xfrm>
              <a:off x="4621506" y="3984696"/>
              <a:ext cx="1282047" cy="411197"/>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1920" tIns="0" rIns="566985" bIns="0" spcCol="1270" anchor="ctr"/>
            <a:lstStyle/>
            <a:p>
              <a:pPr defTabSz="1422400" eaLnBrk="1" fontAlgn="auto" hangingPunct="1">
                <a:lnSpc>
                  <a:spcPct val="90000"/>
                </a:lnSpc>
                <a:spcAft>
                  <a:spcPct val="35000"/>
                </a:spcAft>
                <a:defRPr/>
              </a:pPr>
              <a:endParaRPr lang="zh-CN" altLang="en-US" sz="3200"/>
            </a:p>
          </p:txBody>
        </p:sp>
      </p:grpSp>
      <p:sp>
        <p:nvSpPr>
          <p:cNvPr id="13320" name="TextBox 7"/>
          <p:cNvSpPr txBox="1">
            <a:spLocks noChangeArrowheads="1"/>
          </p:cNvSpPr>
          <p:nvPr/>
        </p:nvSpPr>
        <p:spPr bwMode="auto">
          <a:xfrm>
            <a:off x="2025650" y="1649413"/>
            <a:ext cx="16779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21" name="TextBox 6"/>
          <p:cNvSpPr txBox="1">
            <a:spLocks noChangeArrowheads="1"/>
          </p:cNvSpPr>
          <p:nvPr/>
        </p:nvSpPr>
        <p:spPr bwMode="auto">
          <a:xfrm>
            <a:off x="2073275" y="1470025"/>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3322" name="TextBox 7"/>
          <p:cNvSpPr txBox="1">
            <a:spLocks noChangeArrowheads="1"/>
          </p:cNvSpPr>
          <p:nvPr/>
        </p:nvSpPr>
        <p:spPr bwMode="auto">
          <a:xfrm>
            <a:off x="2003425" y="2043113"/>
            <a:ext cx="17224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23" name="TextBox 7"/>
          <p:cNvSpPr txBox="1">
            <a:spLocks noChangeArrowheads="1"/>
          </p:cNvSpPr>
          <p:nvPr/>
        </p:nvSpPr>
        <p:spPr bwMode="auto">
          <a:xfrm>
            <a:off x="2033588" y="3816350"/>
            <a:ext cx="1676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24" name="TextBox 6"/>
          <p:cNvSpPr txBox="1">
            <a:spLocks noChangeArrowheads="1"/>
          </p:cNvSpPr>
          <p:nvPr/>
        </p:nvSpPr>
        <p:spPr bwMode="auto">
          <a:xfrm>
            <a:off x="2079625" y="3636963"/>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3325" name="TextBox 7"/>
          <p:cNvSpPr txBox="1">
            <a:spLocks noChangeArrowheads="1"/>
          </p:cNvSpPr>
          <p:nvPr/>
        </p:nvSpPr>
        <p:spPr bwMode="auto">
          <a:xfrm>
            <a:off x="2011363" y="4210050"/>
            <a:ext cx="1722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26" name="TextBox 7"/>
          <p:cNvSpPr txBox="1">
            <a:spLocks noChangeArrowheads="1"/>
          </p:cNvSpPr>
          <p:nvPr/>
        </p:nvSpPr>
        <p:spPr bwMode="auto">
          <a:xfrm>
            <a:off x="6089650" y="1676400"/>
            <a:ext cx="16779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27" name="TextBox 6"/>
          <p:cNvSpPr txBox="1">
            <a:spLocks noChangeArrowheads="1"/>
          </p:cNvSpPr>
          <p:nvPr/>
        </p:nvSpPr>
        <p:spPr bwMode="auto">
          <a:xfrm>
            <a:off x="6137275" y="1497013"/>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3328" name="TextBox 7"/>
          <p:cNvSpPr txBox="1">
            <a:spLocks noChangeArrowheads="1"/>
          </p:cNvSpPr>
          <p:nvPr/>
        </p:nvSpPr>
        <p:spPr bwMode="auto">
          <a:xfrm>
            <a:off x="6067425" y="2070100"/>
            <a:ext cx="1722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29" name="TextBox 7"/>
          <p:cNvSpPr txBox="1">
            <a:spLocks noChangeArrowheads="1"/>
          </p:cNvSpPr>
          <p:nvPr/>
        </p:nvSpPr>
        <p:spPr bwMode="auto">
          <a:xfrm>
            <a:off x="6097588" y="3843338"/>
            <a:ext cx="1676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30" name="TextBox 6"/>
          <p:cNvSpPr txBox="1">
            <a:spLocks noChangeArrowheads="1"/>
          </p:cNvSpPr>
          <p:nvPr/>
        </p:nvSpPr>
        <p:spPr bwMode="auto">
          <a:xfrm>
            <a:off x="6143625" y="3663950"/>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rgbClr val="DA1F2A"/>
                </a:solidFill>
                <a:ea typeface="方正兰亭超细黑简体" panose="02000000000000000000" pitchFamily="2" charset="-122"/>
                <a:sym typeface="Calibri" panose="020F0502020204030204" pitchFamily="34" charset="0"/>
              </a:rPr>
              <a:t>Lorem ipsum dolor </a:t>
            </a:r>
          </a:p>
        </p:txBody>
      </p:sp>
      <p:sp>
        <p:nvSpPr>
          <p:cNvPr id="13331" name="TextBox 7"/>
          <p:cNvSpPr txBox="1">
            <a:spLocks noChangeArrowheads="1"/>
          </p:cNvSpPr>
          <p:nvPr/>
        </p:nvSpPr>
        <p:spPr bwMode="auto">
          <a:xfrm>
            <a:off x="6075363" y="4237038"/>
            <a:ext cx="1722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defTabSz="914400" eaLnBrk="1" hangingPunct="1">
              <a:lnSpc>
                <a:spcPct val="150000"/>
              </a:lnSpc>
            </a:pPr>
            <a:r>
              <a:rPr lang="en-US" altLang="zh-CN" sz="900">
                <a:solidFill>
                  <a:srgbClr val="FFFFFF"/>
                </a:solidFill>
                <a:sym typeface="Calibri" panose="020F0502020204030204" pitchFamily="34" charset="0"/>
              </a:rPr>
              <a:t>There are many variations of passages of lorem ipsum available</a:t>
            </a:r>
          </a:p>
        </p:txBody>
      </p:sp>
      <p:sp>
        <p:nvSpPr>
          <p:cNvPr id="13332" name="TextBox 6"/>
          <p:cNvSpPr txBox="1">
            <a:spLocks noChangeArrowheads="1"/>
          </p:cNvSpPr>
          <p:nvPr/>
        </p:nvSpPr>
        <p:spPr bwMode="auto">
          <a:xfrm>
            <a:off x="209550" y="2327275"/>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chemeClr val="bg1"/>
                </a:solidFill>
                <a:ea typeface="方正兰亭超细黑简体" panose="02000000000000000000" pitchFamily="2" charset="-122"/>
                <a:sym typeface="Calibri" panose="020F0502020204030204" pitchFamily="34" charset="0"/>
              </a:rPr>
              <a:t>Lorem ipsum dolor </a:t>
            </a:r>
          </a:p>
        </p:txBody>
      </p:sp>
      <p:sp>
        <p:nvSpPr>
          <p:cNvPr id="13333" name="TextBox 6"/>
          <p:cNvSpPr txBox="1">
            <a:spLocks noChangeArrowheads="1"/>
          </p:cNvSpPr>
          <p:nvPr/>
        </p:nvSpPr>
        <p:spPr bwMode="auto">
          <a:xfrm>
            <a:off x="4403725" y="231298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chemeClr val="bg1"/>
                </a:solidFill>
                <a:ea typeface="方正兰亭超细黑简体" panose="02000000000000000000" pitchFamily="2" charset="-122"/>
                <a:sym typeface="Calibri" panose="020F0502020204030204" pitchFamily="34" charset="0"/>
              </a:rPr>
              <a:t>Lorem ipsum dolor </a:t>
            </a:r>
          </a:p>
        </p:txBody>
      </p:sp>
      <p:sp>
        <p:nvSpPr>
          <p:cNvPr id="13334" name="TextBox 6"/>
          <p:cNvSpPr txBox="1">
            <a:spLocks noChangeArrowheads="1"/>
          </p:cNvSpPr>
          <p:nvPr/>
        </p:nvSpPr>
        <p:spPr bwMode="auto">
          <a:xfrm>
            <a:off x="209550" y="4446588"/>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chemeClr val="bg1"/>
                </a:solidFill>
                <a:ea typeface="方正兰亭超细黑简体" panose="02000000000000000000" pitchFamily="2" charset="-122"/>
                <a:sym typeface="Calibri" panose="020F0502020204030204" pitchFamily="34" charset="0"/>
              </a:rPr>
              <a:t>Lorem ipsum dolor </a:t>
            </a:r>
          </a:p>
        </p:txBody>
      </p:sp>
      <p:sp>
        <p:nvSpPr>
          <p:cNvPr id="13335" name="TextBox 6"/>
          <p:cNvSpPr txBox="1">
            <a:spLocks noChangeArrowheads="1"/>
          </p:cNvSpPr>
          <p:nvPr/>
        </p:nvSpPr>
        <p:spPr bwMode="auto">
          <a:xfrm>
            <a:off x="4422775" y="4467225"/>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030288">
              <a:defRPr sz="1300">
                <a:solidFill>
                  <a:schemeClr val="tx1"/>
                </a:solidFill>
                <a:latin typeface="Calibri" panose="020F0502020204030204" pitchFamily="34" charset="0"/>
                <a:ea typeface="微软雅黑" panose="020B0503020204020204" pitchFamily="34" charset="-122"/>
              </a:defRPr>
            </a:lvl1pPr>
            <a:lvl2pPr marL="742950" indent="-285750" defTabSz="1030288">
              <a:defRPr sz="1300">
                <a:solidFill>
                  <a:schemeClr val="tx1"/>
                </a:solidFill>
                <a:latin typeface="Calibri" panose="020F0502020204030204" pitchFamily="34" charset="0"/>
                <a:ea typeface="微软雅黑" panose="020B0503020204020204" pitchFamily="34" charset="-122"/>
              </a:defRPr>
            </a:lvl2pPr>
            <a:lvl3pPr marL="1143000" indent="-228600" defTabSz="1030288">
              <a:defRPr sz="1300">
                <a:solidFill>
                  <a:schemeClr val="tx1"/>
                </a:solidFill>
                <a:latin typeface="Calibri" panose="020F0502020204030204" pitchFamily="34" charset="0"/>
                <a:ea typeface="微软雅黑" panose="020B0503020204020204" pitchFamily="34" charset="-122"/>
              </a:defRPr>
            </a:lvl3pPr>
            <a:lvl4pPr marL="1600200" indent="-228600" defTabSz="1030288">
              <a:defRPr sz="1300">
                <a:solidFill>
                  <a:schemeClr val="tx1"/>
                </a:solidFill>
                <a:latin typeface="Calibri" panose="020F0502020204030204" pitchFamily="34" charset="0"/>
                <a:ea typeface="微软雅黑" panose="020B0503020204020204" pitchFamily="34" charset="-122"/>
              </a:defRPr>
            </a:lvl4pPr>
            <a:lvl5pPr marL="2057400" indent="-228600" defTabSz="1030288">
              <a:defRPr sz="1300">
                <a:solidFill>
                  <a:schemeClr val="tx1"/>
                </a:solidFill>
                <a:latin typeface="Calibri" panose="020F0502020204030204" pitchFamily="34" charset="0"/>
                <a:ea typeface="微软雅黑" panose="020B0503020204020204" pitchFamily="34" charset="-122"/>
              </a:defRPr>
            </a:lvl5pPr>
            <a:lvl6pPr marL="25146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1030288"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200" b="1">
                <a:solidFill>
                  <a:schemeClr val="bg1"/>
                </a:solidFill>
                <a:ea typeface="方正兰亭超细黑简体" panose="02000000000000000000" pitchFamily="2" charset="-122"/>
                <a:sym typeface="Calibri" panose="020F0502020204030204" pitchFamily="34" charset="0"/>
              </a:rPr>
              <a:t>Lorem ipsum dolor </a:t>
            </a:r>
          </a:p>
        </p:txBody>
      </p:sp>
      <p:sp>
        <p:nvSpPr>
          <p:cNvPr id="32" name="AutoShape 112"/>
          <p:cNvSpPr>
            <a:spLocks/>
          </p:cNvSpPr>
          <p:nvPr/>
        </p:nvSpPr>
        <p:spPr bwMode="auto">
          <a:xfrm>
            <a:off x="752475" y="1536700"/>
            <a:ext cx="498475" cy="49530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nvGrpSpPr>
          <p:cNvPr id="33" name="组合 32"/>
          <p:cNvGrpSpPr/>
          <p:nvPr/>
        </p:nvGrpSpPr>
        <p:grpSpPr>
          <a:xfrm>
            <a:off x="5035108" y="1549331"/>
            <a:ext cx="341234" cy="497421"/>
            <a:chOff x="2528974" y="2863357"/>
            <a:chExt cx="246811" cy="359779"/>
          </a:xfrm>
          <a:solidFill>
            <a:schemeClr val="accent1"/>
          </a:solidFill>
        </p:grpSpPr>
        <p:sp>
          <p:nvSpPr>
            <p:cNvPr id="34" name="AutoShape 113"/>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5" name="AutoShape 114"/>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36" name="组合 35"/>
          <p:cNvGrpSpPr/>
          <p:nvPr/>
        </p:nvGrpSpPr>
        <p:grpSpPr>
          <a:xfrm>
            <a:off x="4959273" y="3648707"/>
            <a:ext cx="496572" cy="496572"/>
            <a:chOff x="3191434" y="2145028"/>
            <a:chExt cx="359165" cy="359165"/>
          </a:xfrm>
          <a:solidFill>
            <a:schemeClr val="accent1"/>
          </a:solidFill>
        </p:grpSpPr>
        <p:sp>
          <p:nvSpPr>
            <p:cNvPr id="37"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8"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9"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grpSp>
        <p:nvGrpSpPr>
          <p:cNvPr id="40" name="组合 39"/>
          <p:cNvGrpSpPr/>
          <p:nvPr/>
        </p:nvGrpSpPr>
        <p:grpSpPr>
          <a:xfrm>
            <a:off x="712038" y="3655481"/>
            <a:ext cx="496572" cy="496572"/>
            <a:chOff x="2473104" y="2145028"/>
            <a:chExt cx="359165" cy="359165"/>
          </a:xfrm>
          <a:solidFill>
            <a:schemeClr val="accent1"/>
          </a:solidFill>
        </p:grpSpPr>
        <p:sp>
          <p:nvSpPr>
            <p:cNvPr id="41" name="AutoShape 126"/>
            <p:cNvSpPr>
              <a:spLocks/>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42" name="AutoShape 127"/>
            <p:cNvSpPr>
              <a:spLocks/>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5"/>
          <p:cNvSpPr>
            <a:spLocks noChangeArrowheads="1"/>
          </p:cNvSpPr>
          <p:nvPr/>
        </p:nvSpPr>
        <p:spPr bwMode="auto">
          <a:xfrm>
            <a:off x="3541713" y="2047875"/>
            <a:ext cx="1878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400" i="1">
                <a:solidFill>
                  <a:srgbClr val="DA1F2A"/>
                </a:solidFill>
                <a:latin typeface="造字工房俊雅锐宋体验版常规体" pitchFamily="50" charset="-122"/>
                <a:ea typeface="造字工房俊雅锐宋体验版常规体" pitchFamily="50" charset="-122"/>
              </a:rPr>
              <a:t>竞聘优势</a:t>
            </a:r>
          </a:p>
        </p:txBody>
      </p:sp>
      <p:sp>
        <p:nvSpPr>
          <p:cNvPr id="7" name="矩形 6"/>
          <p:cNvSpPr/>
          <p:nvPr/>
        </p:nvSpPr>
        <p:spPr>
          <a:xfrm>
            <a:off x="2293938" y="2657475"/>
            <a:ext cx="4373562" cy="79216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1050">
                <a:solidFill>
                  <a:prstClr val="white"/>
                </a:solidFill>
                <a:latin typeface="Arial"/>
                <a:ea typeface="微软雅黑"/>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Aenean commodo ligula eget dolor. </a:t>
            </a:r>
            <a:endParaRPr lang="zh-CN" altLang="en-US" sz="1050">
              <a:solidFill>
                <a:prstClr val="white"/>
              </a:solidFill>
              <a:latin typeface="+mn-lt"/>
              <a:ea typeface="微软雅黑"/>
            </a:endParaRPr>
          </a:p>
        </p:txBody>
      </p:sp>
    </p:spTree>
  </p:cSld>
  <p:clrMapOvr>
    <a:masterClrMapping/>
  </p:clrMapOvr>
</p:sld>
</file>

<file path=ppt/theme/theme1.xml><?xml version="1.0" encoding="utf-8"?>
<a:theme xmlns:a="http://schemas.openxmlformats.org/drawingml/2006/main" name="Office 主题">
  <a:themeElements>
    <a:clrScheme name="大气红">
      <a:dk1>
        <a:sysClr val="windowText" lastClr="000000"/>
      </a:dk1>
      <a:lt1>
        <a:sysClr val="window" lastClr="FFFFFF"/>
      </a:lt1>
      <a:dk2>
        <a:srgbClr val="44546A"/>
      </a:dk2>
      <a:lt2>
        <a:srgbClr val="E7E6E6"/>
      </a:lt2>
      <a:accent1>
        <a:srgbClr val="DA1F2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造字工房俊雅锐宋体验版常规体">
      <a:majorFont>
        <a:latin typeface="Calibri Light"/>
        <a:ea typeface="造字工房俊雅锐宋体验版常规体"/>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1067</Words>
  <Application>Microsoft Office PowerPoint</Application>
  <PresentationFormat>全屏显示(16:9)</PresentationFormat>
  <Paragraphs>142</Paragraphs>
  <Slides>21</Slides>
  <Notes>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21</vt:i4>
      </vt:variant>
    </vt:vector>
  </HeadingPairs>
  <TitlesOfParts>
    <vt:vector size="33" baseType="lpstr">
      <vt:lpstr>Gill Sans</vt:lpstr>
      <vt:lpstr>Microsoft YaHei UI</vt:lpstr>
      <vt:lpstr>方正兰亭超细黑简体</vt:lpstr>
      <vt:lpstr>宋体</vt:lpstr>
      <vt:lpstr>微软雅黑</vt:lpstr>
      <vt:lpstr>微软雅黑 Light</vt:lpstr>
      <vt:lpstr>造字工房俊雅锐宋体验版常规体</vt:lpstr>
      <vt:lpstr>Arial</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78</cp:revision>
  <dcterms:created xsi:type="dcterms:W3CDTF">2016-03-09T05:31:33Z</dcterms:created>
  <dcterms:modified xsi:type="dcterms:W3CDTF">2016-11-06T09:52:02Z</dcterms:modified>
  <cp:category>锐旗设计；https://9ppt.taobao.com</cp:category>
</cp:coreProperties>
</file>